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12192000"/>
  <p:notesSz cx="6858000" cy="9144000"/>
  <p:embeddedFontLst>
    <p:embeddedFont>
      <p:font typeface="Helvetica Neue"/>
      <p:regular r:id="rId18"/>
      <p:bold r:id="rId19"/>
      <p:italic r:id="rId20"/>
      <p:boldItalic r:id="rId21"/>
    </p:embeddedFont>
    <p:embeddedFont>
      <p:font typeface="Century Gothic"/>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3840">
          <p15:clr>
            <a:srgbClr val="000000"/>
          </p15:clr>
        </p15:guide>
      </p15:sldGuideLst>
    </p:ext>
    <p:ext uri="GoogleSlidesCustomDataVersion2">
      <go:slidesCustomData xmlns:go="http://customooxmlschemas.google.com/" r:id="rId26" roundtripDataSignature="AMtx7mgXuZvM3HGO2dFabIx8+ZuhZq60N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HelveticaNeue-italic.fntdata"/><Relationship Id="rId22" Type="http://schemas.openxmlformats.org/officeDocument/2006/relationships/font" Target="fonts/CenturyGothic-regular.fntdata"/><Relationship Id="rId21" Type="http://schemas.openxmlformats.org/officeDocument/2006/relationships/font" Target="fonts/HelveticaNeue-boldItalic.fntdata"/><Relationship Id="rId24" Type="http://schemas.openxmlformats.org/officeDocument/2006/relationships/font" Target="fonts/CenturyGothic-italic.fntdata"/><Relationship Id="rId23" Type="http://schemas.openxmlformats.org/officeDocument/2006/relationships/font" Target="fonts/CenturyGothic-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customschemas.google.com/relationships/presentationmetadata" Target="metadata"/><Relationship Id="rId25" Type="http://schemas.openxmlformats.org/officeDocument/2006/relationships/font" Target="fonts/CenturyGothic-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font" Target="fonts/HelveticaNeue-bold.fntdata"/><Relationship Id="rId18" Type="http://schemas.openxmlformats.org/officeDocument/2006/relationships/font" Target="fonts/HelveticaNeue-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7" name="Google Shape;117;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5" name="Google Shape;235;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2" name="Google Shape;272;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4" name="Google Shape;284;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4" name="Google Shape;124;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9" name="Google Shape;13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3" name="Google Shape;15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7" name="Google Shape;167;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5" name="Google Shape;175;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9" name="Google Shape;189;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3" name="Google Shape;203;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9" name="Google Shape;219;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4"/>
          <p:cNvSpPr/>
          <p:nvPr/>
        </p:nvSpPr>
        <p:spPr>
          <a:xfrm>
            <a:off x="0" y="-3175"/>
            <a:ext cx="12192000" cy="5203825"/>
          </a:xfrm>
          <a:custGeom>
            <a:rect b="b" l="l" r="r" t="t"/>
            <a:pathLst>
              <a:path extrusionOk="0" h="3278" w="5760">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17" name="Google Shape;17;p14"/>
          <p:cNvSpPr txBox="1"/>
          <p:nvPr>
            <p:ph type="ctrTitle"/>
          </p:nvPr>
        </p:nvSpPr>
        <p:spPr>
          <a:xfrm>
            <a:off x="810001" y="1449147"/>
            <a:ext cx="10572000" cy="2971051"/>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spcBef>
                <a:spcPts val="0"/>
              </a:spcBef>
              <a:spcAft>
                <a:spcPts val="0"/>
              </a:spcAft>
              <a:buClr>
                <a:srgbClr val="FEFEFE"/>
              </a:buClr>
              <a:buSzPts val="5400"/>
              <a:buFont typeface="Century Gothic"/>
              <a:buNone/>
              <a:defRPr sz="5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14"/>
          <p:cNvSpPr txBox="1"/>
          <p:nvPr>
            <p:ph idx="1" type="subTitle"/>
          </p:nvPr>
        </p:nvSpPr>
        <p:spPr>
          <a:xfrm>
            <a:off x="810001" y="5280847"/>
            <a:ext cx="10572000" cy="434974"/>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rmAutofit/>
          </a:bodyPr>
          <a:lstStyle>
            <a:lvl1pPr lvl="0" algn="l">
              <a:spcBef>
                <a:spcPts val="360"/>
              </a:spcBef>
              <a:spcAft>
                <a:spcPts val="0"/>
              </a:spcAft>
              <a:buSzPts val="1800"/>
              <a:buNone/>
              <a:defRPr>
                <a:solidFill>
                  <a:schemeClr val="lt1"/>
                </a:solidFill>
              </a:defRPr>
            </a:lvl1pPr>
            <a:lvl2pPr lvl="1" algn="ctr">
              <a:spcBef>
                <a:spcPts val="600"/>
              </a:spcBef>
              <a:spcAft>
                <a:spcPts val="0"/>
              </a:spcAft>
              <a:buSzPts val="1600"/>
              <a:buNone/>
              <a:defRPr>
                <a:solidFill>
                  <a:schemeClr val="lt1"/>
                </a:solidFill>
              </a:defRPr>
            </a:lvl2pPr>
            <a:lvl3pPr lvl="2" algn="ctr">
              <a:spcBef>
                <a:spcPts val="600"/>
              </a:spcBef>
              <a:spcAft>
                <a:spcPts val="0"/>
              </a:spcAft>
              <a:buSzPts val="1400"/>
              <a:buNone/>
              <a:defRPr>
                <a:solidFill>
                  <a:schemeClr val="lt1"/>
                </a:solidFill>
              </a:defRPr>
            </a:lvl3pPr>
            <a:lvl4pPr lvl="3" algn="ctr">
              <a:spcBef>
                <a:spcPts val="600"/>
              </a:spcBef>
              <a:spcAft>
                <a:spcPts val="0"/>
              </a:spcAft>
              <a:buSzPts val="1200"/>
              <a:buNone/>
              <a:defRPr>
                <a:solidFill>
                  <a:schemeClr val="lt1"/>
                </a:solidFill>
              </a:defRPr>
            </a:lvl4pPr>
            <a:lvl5pPr lvl="4" algn="ctr">
              <a:spcBef>
                <a:spcPts val="600"/>
              </a:spcBef>
              <a:spcAft>
                <a:spcPts val="0"/>
              </a:spcAft>
              <a:buSzPts val="1200"/>
              <a:buNone/>
              <a:defRPr>
                <a:solidFill>
                  <a:schemeClr val="lt1"/>
                </a:solidFill>
              </a:defRPr>
            </a:lvl5pPr>
            <a:lvl6pPr lvl="5" algn="ctr">
              <a:spcBef>
                <a:spcPts val="600"/>
              </a:spcBef>
              <a:spcAft>
                <a:spcPts val="0"/>
              </a:spcAft>
              <a:buSzPts val="1200"/>
              <a:buNone/>
              <a:defRPr>
                <a:solidFill>
                  <a:schemeClr val="lt1"/>
                </a:solidFill>
              </a:defRPr>
            </a:lvl6pPr>
            <a:lvl7pPr lvl="6" algn="ctr">
              <a:spcBef>
                <a:spcPts val="600"/>
              </a:spcBef>
              <a:spcAft>
                <a:spcPts val="0"/>
              </a:spcAft>
              <a:buSzPts val="1200"/>
              <a:buNone/>
              <a:defRPr>
                <a:solidFill>
                  <a:schemeClr val="lt1"/>
                </a:solidFill>
              </a:defRPr>
            </a:lvl7pPr>
            <a:lvl8pPr lvl="7" algn="ctr">
              <a:spcBef>
                <a:spcPts val="600"/>
              </a:spcBef>
              <a:spcAft>
                <a:spcPts val="0"/>
              </a:spcAft>
              <a:buSzPts val="1200"/>
              <a:buNone/>
              <a:defRPr>
                <a:solidFill>
                  <a:schemeClr val="lt1"/>
                </a:solidFill>
              </a:defRPr>
            </a:lvl8pPr>
            <a:lvl9pPr lvl="8" algn="ctr">
              <a:spcBef>
                <a:spcPts val="600"/>
              </a:spcBef>
              <a:spcAft>
                <a:spcPts val="600"/>
              </a:spcAft>
              <a:buSzPts val="1200"/>
              <a:buNone/>
              <a:defRPr>
                <a:solidFill>
                  <a:schemeClr val="lt1"/>
                </a:solidFill>
              </a:defRPr>
            </a:lvl9pPr>
          </a:lstStyle>
          <a:p/>
        </p:txBody>
      </p:sp>
      <p:sp>
        <p:nvSpPr>
          <p:cNvPr id="19" name="Google Shape;19;p14"/>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4"/>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4"/>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anoramic Picture with Caption">
  <p:cSld name="Panoramic Picture with Caption">
    <p:spTree>
      <p:nvGrpSpPr>
        <p:cNvPr id="79" name="Shape 79"/>
        <p:cNvGrpSpPr/>
        <p:nvPr/>
      </p:nvGrpSpPr>
      <p:grpSpPr>
        <a:xfrm>
          <a:off x="0" y="0"/>
          <a:ext cx="0" cy="0"/>
          <a:chOff x="0" y="0"/>
          <a:chExt cx="0" cy="0"/>
        </a:xfrm>
      </p:grpSpPr>
      <p:sp>
        <p:nvSpPr>
          <p:cNvPr id="80" name="Google Shape;80;p23"/>
          <p:cNvSpPr txBox="1"/>
          <p:nvPr>
            <p:ph type="title"/>
          </p:nvPr>
        </p:nvSpPr>
        <p:spPr>
          <a:xfrm>
            <a:off x="810000" y="4800600"/>
            <a:ext cx="10561418" cy="566738"/>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rmAutofit/>
          </a:bodyPr>
          <a:lstStyle>
            <a:lvl1pPr lvl="0" algn="l">
              <a:spcBef>
                <a:spcPts val="0"/>
              </a:spcBef>
              <a:spcAft>
                <a:spcPts val="0"/>
              </a:spcAft>
              <a:buClr>
                <a:srgbClr val="FEFEFE"/>
              </a:buClr>
              <a:buSzPts val="2400"/>
              <a:buFont typeface="Century Gothic"/>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23"/>
          <p:cNvSpPr/>
          <p:nvPr>
            <p:ph idx="2" type="pic"/>
          </p:nvPr>
        </p:nvSpPr>
        <p:spPr>
          <a:xfrm>
            <a:off x="0" y="0"/>
            <a:ext cx="12192000" cy="4800600"/>
          </a:xfrm>
          <a:prstGeom prst="rect">
            <a:avLst/>
          </a:prstGeom>
          <a:noFill/>
          <a:ln cap="rnd" cmpd="sng" w="9525">
            <a:solidFill>
              <a:schemeClr val="lt2"/>
            </a:solidFill>
            <a:prstDash val="solid"/>
            <a:round/>
            <a:headEnd len="sm" w="sm" type="none"/>
            <a:tailEnd len="sm" w="sm" type="none"/>
          </a:ln>
          <a:effectLst>
            <a:outerShdw blurRad="50800">
              <a:srgbClr val="000000">
                <a:alpha val="40000"/>
              </a:srgbClr>
            </a:outerShdw>
          </a:effectLst>
        </p:spPr>
      </p:sp>
      <p:sp>
        <p:nvSpPr>
          <p:cNvPr id="82" name="Google Shape;82;p23"/>
          <p:cNvSpPr txBox="1"/>
          <p:nvPr>
            <p:ph idx="1" type="body"/>
          </p:nvPr>
        </p:nvSpPr>
        <p:spPr>
          <a:xfrm>
            <a:off x="810000" y="5367338"/>
            <a:ext cx="10561418" cy="493712"/>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lvl1pPr indent="-228600" lvl="0" marL="457200" algn="l">
              <a:spcBef>
                <a:spcPts val="240"/>
              </a:spcBef>
              <a:spcAft>
                <a:spcPts val="0"/>
              </a:spcAft>
              <a:buSzPts val="1200"/>
              <a:buNone/>
              <a:defRPr sz="1200"/>
            </a:lvl1pPr>
            <a:lvl2pPr indent="-228600" lvl="1" marL="914400" algn="l">
              <a:spcBef>
                <a:spcPts val="600"/>
              </a:spcBef>
              <a:spcAft>
                <a:spcPts val="0"/>
              </a:spcAft>
              <a:buSzPts val="1200"/>
              <a:buNone/>
              <a:defRPr sz="1200"/>
            </a:lvl2pPr>
            <a:lvl3pPr indent="-228600" lvl="2" marL="1371600" algn="l">
              <a:spcBef>
                <a:spcPts val="600"/>
              </a:spcBef>
              <a:spcAft>
                <a:spcPts val="0"/>
              </a:spcAft>
              <a:buSzPts val="1000"/>
              <a:buNone/>
              <a:defRPr sz="1000"/>
            </a:lvl3pPr>
            <a:lvl4pPr indent="-228600" lvl="3" marL="1828800" algn="l">
              <a:spcBef>
                <a:spcPts val="600"/>
              </a:spcBef>
              <a:spcAft>
                <a:spcPts val="0"/>
              </a:spcAft>
              <a:buSzPts val="900"/>
              <a:buNone/>
              <a:defRPr sz="900"/>
            </a:lvl4pPr>
            <a:lvl5pPr indent="-228600" lvl="4" marL="2286000" algn="l">
              <a:spcBef>
                <a:spcPts val="600"/>
              </a:spcBef>
              <a:spcAft>
                <a:spcPts val="0"/>
              </a:spcAft>
              <a:buSzPts val="900"/>
              <a:buNone/>
              <a:defRPr sz="900"/>
            </a:lvl5pPr>
            <a:lvl6pPr indent="-228600" lvl="5" marL="2743200" algn="l">
              <a:spcBef>
                <a:spcPts val="600"/>
              </a:spcBef>
              <a:spcAft>
                <a:spcPts val="0"/>
              </a:spcAft>
              <a:buSzPts val="900"/>
              <a:buNone/>
              <a:defRPr sz="900"/>
            </a:lvl6pPr>
            <a:lvl7pPr indent="-228600" lvl="6" marL="3200400" algn="l">
              <a:spcBef>
                <a:spcPts val="600"/>
              </a:spcBef>
              <a:spcAft>
                <a:spcPts val="0"/>
              </a:spcAft>
              <a:buSzPts val="900"/>
              <a:buNone/>
              <a:defRPr sz="900"/>
            </a:lvl7pPr>
            <a:lvl8pPr indent="-228600" lvl="7" marL="3657600" algn="l">
              <a:spcBef>
                <a:spcPts val="600"/>
              </a:spcBef>
              <a:spcAft>
                <a:spcPts val="0"/>
              </a:spcAft>
              <a:buSzPts val="900"/>
              <a:buNone/>
              <a:defRPr sz="900"/>
            </a:lvl8pPr>
            <a:lvl9pPr indent="-228600" lvl="8" marL="4114800" algn="l">
              <a:spcBef>
                <a:spcPts val="600"/>
              </a:spcBef>
              <a:spcAft>
                <a:spcPts val="600"/>
              </a:spcAft>
              <a:buSzPts val="900"/>
              <a:buNone/>
              <a:defRPr sz="900"/>
            </a:lvl9pPr>
          </a:lstStyle>
          <a:p/>
        </p:txBody>
      </p:sp>
      <p:sp>
        <p:nvSpPr>
          <p:cNvPr id="83" name="Google Shape;83;p23"/>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23"/>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3"/>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86" name="Shape 86"/>
        <p:cNvGrpSpPr/>
        <p:nvPr/>
      </p:nvGrpSpPr>
      <p:grpSpPr>
        <a:xfrm>
          <a:off x="0" y="0"/>
          <a:ext cx="0" cy="0"/>
          <a:chOff x="0" y="0"/>
          <a:chExt cx="0" cy="0"/>
        </a:xfrm>
      </p:grpSpPr>
      <p:sp>
        <p:nvSpPr>
          <p:cNvPr id="87" name="Google Shape;87;p24"/>
          <p:cNvSpPr/>
          <p:nvPr/>
        </p:nvSpPr>
        <p:spPr>
          <a:xfrm>
            <a:off x="631697" y="1081456"/>
            <a:ext cx="6332416" cy="3239188"/>
          </a:xfrm>
          <a:custGeom>
            <a:rect b="b" l="l" r="r" t="t"/>
            <a:pathLst>
              <a:path extrusionOk="0" h="2308" w="3384">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88" name="Google Shape;88;p24"/>
          <p:cNvSpPr txBox="1"/>
          <p:nvPr>
            <p:ph type="title"/>
          </p:nvPr>
        </p:nvSpPr>
        <p:spPr>
          <a:xfrm>
            <a:off x="850985" y="1238502"/>
            <a:ext cx="5893840" cy="2645912"/>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spcBef>
                <a:spcPts val="0"/>
              </a:spcBef>
              <a:spcAft>
                <a:spcPts val="0"/>
              </a:spcAft>
              <a:buClr>
                <a:srgbClr val="FEFEFE"/>
              </a:buClr>
              <a:buSzPts val="4200"/>
              <a:buFont typeface="Century Gothic"/>
              <a:buNone/>
              <a:defRPr b="1" sz="42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24"/>
          <p:cNvSpPr txBox="1"/>
          <p:nvPr>
            <p:ph idx="1" type="body"/>
          </p:nvPr>
        </p:nvSpPr>
        <p:spPr>
          <a:xfrm>
            <a:off x="853190" y="4443680"/>
            <a:ext cx="5891636" cy="713241"/>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Autofit/>
          </a:bodyPr>
          <a:lstStyle>
            <a:lvl1pPr indent="-228600" lvl="0" marL="457200" algn="l">
              <a:spcBef>
                <a:spcPts val="360"/>
              </a:spcBef>
              <a:spcAft>
                <a:spcPts val="0"/>
              </a:spcAft>
              <a:buSzPts val="1800"/>
              <a:buNone/>
              <a:defRPr sz="1800">
                <a:solidFill>
                  <a:schemeClr val="lt1"/>
                </a:solidFill>
              </a:defRPr>
            </a:lvl1pPr>
            <a:lvl2pPr indent="-228600" lvl="1" marL="914400" algn="l">
              <a:spcBef>
                <a:spcPts val="600"/>
              </a:spcBef>
              <a:spcAft>
                <a:spcPts val="0"/>
              </a:spcAft>
              <a:buSzPts val="1800"/>
              <a:buNone/>
              <a:defRPr sz="1800">
                <a:solidFill>
                  <a:schemeClr val="lt1"/>
                </a:solidFill>
              </a:defRPr>
            </a:lvl2pPr>
            <a:lvl3pPr indent="-228600" lvl="2" marL="1371600" algn="l">
              <a:spcBef>
                <a:spcPts val="600"/>
              </a:spcBef>
              <a:spcAft>
                <a:spcPts val="0"/>
              </a:spcAft>
              <a:buSzPts val="1600"/>
              <a:buNone/>
              <a:defRPr sz="1600">
                <a:solidFill>
                  <a:schemeClr val="lt1"/>
                </a:solidFill>
              </a:defRPr>
            </a:lvl3pPr>
            <a:lvl4pPr indent="-228600" lvl="3" marL="1828800" algn="l">
              <a:spcBef>
                <a:spcPts val="600"/>
              </a:spcBef>
              <a:spcAft>
                <a:spcPts val="0"/>
              </a:spcAft>
              <a:buSzPts val="1400"/>
              <a:buNone/>
              <a:defRPr sz="1400">
                <a:solidFill>
                  <a:schemeClr val="lt1"/>
                </a:solidFill>
              </a:defRPr>
            </a:lvl4pPr>
            <a:lvl5pPr indent="-228600" lvl="4" marL="2286000" algn="l">
              <a:spcBef>
                <a:spcPts val="600"/>
              </a:spcBef>
              <a:spcAft>
                <a:spcPts val="0"/>
              </a:spcAft>
              <a:buSzPts val="1400"/>
              <a:buNone/>
              <a:defRPr sz="1400">
                <a:solidFill>
                  <a:schemeClr val="lt1"/>
                </a:solidFill>
              </a:defRPr>
            </a:lvl5pPr>
            <a:lvl6pPr indent="-228600" lvl="5" marL="2743200" algn="l">
              <a:spcBef>
                <a:spcPts val="600"/>
              </a:spcBef>
              <a:spcAft>
                <a:spcPts val="0"/>
              </a:spcAft>
              <a:buSzPts val="1400"/>
              <a:buNone/>
              <a:defRPr sz="1400">
                <a:solidFill>
                  <a:schemeClr val="lt1"/>
                </a:solidFill>
              </a:defRPr>
            </a:lvl6pPr>
            <a:lvl7pPr indent="-228600" lvl="6" marL="3200400" algn="l">
              <a:spcBef>
                <a:spcPts val="600"/>
              </a:spcBef>
              <a:spcAft>
                <a:spcPts val="0"/>
              </a:spcAft>
              <a:buSzPts val="1400"/>
              <a:buNone/>
              <a:defRPr sz="1400">
                <a:solidFill>
                  <a:schemeClr val="lt1"/>
                </a:solidFill>
              </a:defRPr>
            </a:lvl7pPr>
            <a:lvl8pPr indent="-228600" lvl="7" marL="3657600" algn="l">
              <a:spcBef>
                <a:spcPts val="600"/>
              </a:spcBef>
              <a:spcAft>
                <a:spcPts val="0"/>
              </a:spcAft>
              <a:buSzPts val="1400"/>
              <a:buNone/>
              <a:defRPr sz="1400">
                <a:solidFill>
                  <a:schemeClr val="lt1"/>
                </a:solidFill>
              </a:defRPr>
            </a:lvl8pPr>
            <a:lvl9pPr indent="-228600" lvl="8" marL="4114800" algn="l">
              <a:spcBef>
                <a:spcPts val="600"/>
              </a:spcBef>
              <a:spcAft>
                <a:spcPts val="600"/>
              </a:spcAft>
              <a:buSzPts val="1400"/>
              <a:buNone/>
              <a:defRPr sz="1400">
                <a:solidFill>
                  <a:schemeClr val="lt1"/>
                </a:solidFill>
              </a:defRPr>
            </a:lvl9pPr>
          </a:lstStyle>
          <a:p/>
        </p:txBody>
      </p:sp>
      <p:sp>
        <p:nvSpPr>
          <p:cNvPr id="90" name="Google Shape;90;p24"/>
          <p:cNvSpPr txBox="1"/>
          <p:nvPr>
            <p:ph idx="2" type="body"/>
          </p:nvPr>
        </p:nvSpPr>
        <p:spPr>
          <a:xfrm>
            <a:off x="7574642" y="1081456"/>
            <a:ext cx="3810001" cy="4075465"/>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rmAutofit/>
          </a:bodyPr>
          <a:lstStyle>
            <a:lvl1pPr indent="-228600" lvl="0" marL="457200" algn="l">
              <a:spcBef>
                <a:spcPts val="360"/>
              </a:spcBef>
              <a:spcAft>
                <a:spcPts val="0"/>
              </a:spcAft>
              <a:buSzPts val="1800"/>
              <a:buFont typeface="Century Gothic"/>
              <a:buNone/>
              <a:defRPr/>
            </a:lvl1pPr>
            <a:lvl2pPr indent="-342900" lvl="1" marL="914400" algn="l">
              <a:spcBef>
                <a:spcPts val="600"/>
              </a:spcBef>
              <a:spcAft>
                <a:spcPts val="0"/>
              </a:spcAft>
              <a:buSzPts val="1800"/>
              <a:buChar char="🞆"/>
              <a:defRPr/>
            </a:lvl2pPr>
            <a:lvl3pPr indent="-342900" lvl="2" marL="1371600" algn="l">
              <a:spcBef>
                <a:spcPts val="600"/>
              </a:spcBef>
              <a:spcAft>
                <a:spcPts val="0"/>
              </a:spcAft>
              <a:buSzPts val="1800"/>
              <a:buChar char="🞆"/>
              <a:defRPr/>
            </a:lvl3pPr>
            <a:lvl4pPr indent="-342900" lvl="3" marL="1828800" algn="l">
              <a:spcBef>
                <a:spcPts val="600"/>
              </a:spcBef>
              <a:spcAft>
                <a:spcPts val="0"/>
              </a:spcAft>
              <a:buSzPts val="1800"/>
              <a:buChar char="🞆"/>
              <a:defRPr/>
            </a:lvl4pPr>
            <a:lvl5pPr indent="-342900" lvl="4" marL="2286000" algn="l">
              <a:spcBef>
                <a:spcPts val="600"/>
              </a:spcBef>
              <a:spcAft>
                <a:spcPts val="0"/>
              </a:spcAft>
              <a:buSzPts val="1800"/>
              <a:buChar char="🞆"/>
              <a:defRPr/>
            </a:lvl5pPr>
            <a:lvl6pPr indent="-342900" lvl="5" marL="2743200" algn="l">
              <a:spcBef>
                <a:spcPts val="600"/>
              </a:spcBef>
              <a:spcAft>
                <a:spcPts val="0"/>
              </a:spcAft>
              <a:buSzPts val="1800"/>
              <a:buChar char="🞆"/>
              <a:defRPr/>
            </a:lvl6pPr>
            <a:lvl7pPr indent="-342900" lvl="6" marL="3200400" algn="l">
              <a:spcBef>
                <a:spcPts val="600"/>
              </a:spcBef>
              <a:spcAft>
                <a:spcPts val="0"/>
              </a:spcAft>
              <a:buSzPts val="1800"/>
              <a:buChar char="🞆"/>
              <a:defRPr/>
            </a:lvl7pPr>
            <a:lvl8pPr indent="-342900" lvl="7" marL="3657600" algn="l">
              <a:spcBef>
                <a:spcPts val="600"/>
              </a:spcBef>
              <a:spcAft>
                <a:spcPts val="0"/>
              </a:spcAft>
              <a:buSzPts val="1800"/>
              <a:buChar char="🞆"/>
              <a:defRPr/>
            </a:lvl8pPr>
            <a:lvl9pPr indent="-342900" lvl="8" marL="4114800" algn="l">
              <a:spcBef>
                <a:spcPts val="600"/>
              </a:spcBef>
              <a:spcAft>
                <a:spcPts val="600"/>
              </a:spcAft>
              <a:buSzPts val="1800"/>
              <a:buChar char="🞆"/>
              <a:defRPr/>
            </a:lvl9pPr>
          </a:lstStyle>
          <a:p/>
        </p:txBody>
      </p:sp>
      <p:sp>
        <p:nvSpPr>
          <p:cNvPr id="91" name="Google Shape;91;p24"/>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24"/>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24"/>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94" name="Shape 94"/>
        <p:cNvGrpSpPr/>
        <p:nvPr/>
      </p:nvGrpSpPr>
      <p:grpSpPr>
        <a:xfrm>
          <a:off x="0" y="0"/>
          <a:ext cx="0" cy="0"/>
          <a:chOff x="0" y="0"/>
          <a:chExt cx="0" cy="0"/>
        </a:xfrm>
      </p:grpSpPr>
      <p:sp>
        <p:nvSpPr>
          <p:cNvPr id="95" name="Google Shape;95;p25"/>
          <p:cNvSpPr/>
          <p:nvPr/>
        </p:nvSpPr>
        <p:spPr>
          <a:xfrm>
            <a:off x="1140884" y="2286585"/>
            <a:ext cx="4895115" cy="2503972"/>
          </a:xfrm>
          <a:custGeom>
            <a:rect b="b" l="l" r="r" t="t"/>
            <a:pathLst>
              <a:path extrusionOk="0" h="2308" w="3384">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96" name="Google Shape;96;p25"/>
          <p:cNvSpPr txBox="1"/>
          <p:nvPr>
            <p:ph type="title"/>
          </p:nvPr>
        </p:nvSpPr>
        <p:spPr>
          <a:xfrm>
            <a:off x="1357089" y="2435957"/>
            <a:ext cx="4382521" cy="2007789"/>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spcBef>
                <a:spcPts val="0"/>
              </a:spcBef>
              <a:spcAft>
                <a:spcPts val="0"/>
              </a:spcAft>
              <a:buClr>
                <a:srgbClr val="FEFEFE"/>
              </a:buClr>
              <a:buSzPts val="3200"/>
              <a:buFont typeface="Century Gothic"/>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25"/>
          <p:cNvSpPr txBox="1"/>
          <p:nvPr>
            <p:ph idx="1" type="body"/>
          </p:nvPr>
        </p:nvSpPr>
        <p:spPr>
          <a:xfrm>
            <a:off x="6156000" y="2286000"/>
            <a:ext cx="4880300" cy="2295525"/>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rmAutofit/>
          </a:bodyPr>
          <a:lstStyle>
            <a:lvl1pPr indent="-228600" lvl="0" marL="457200" algn="l">
              <a:spcBef>
                <a:spcPts val="360"/>
              </a:spcBef>
              <a:spcAft>
                <a:spcPts val="0"/>
              </a:spcAft>
              <a:buSzPts val="1800"/>
              <a:buFont typeface="Century Gothic"/>
              <a:buNone/>
              <a:defRPr/>
            </a:lvl1pPr>
            <a:lvl2pPr indent="-342900" lvl="1" marL="914400" algn="l">
              <a:spcBef>
                <a:spcPts val="600"/>
              </a:spcBef>
              <a:spcAft>
                <a:spcPts val="0"/>
              </a:spcAft>
              <a:buSzPts val="1800"/>
              <a:buChar char="🞆"/>
              <a:defRPr/>
            </a:lvl2pPr>
            <a:lvl3pPr indent="-342900" lvl="2" marL="1371600" algn="l">
              <a:spcBef>
                <a:spcPts val="600"/>
              </a:spcBef>
              <a:spcAft>
                <a:spcPts val="0"/>
              </a:spcAft>
              <a:buSzPts val="1800"/>
              <a:buChar char="🞆"/>
              <a:defRPr/>
            </a:lvl3pPr>
            <a:lvl4pPr indent="-342900" lvl="3" marL="1828800" algn="l">
              <a:spcBef>
                <a:spcPts val="600"/>
              </a:spcBef>
              <a:spcAft>
                <a:spcPts val="0"/>
              </a:spcAft>
              <a:buSzPts val="1800"/>
              <a:buChar char="🞆"/>
              <a:defRPr/>
            </a:lvl4pPr>
            <a:lvl5pPr indent="-342900" lvl="4" marL="2286000" algn="l">
              <a:spcBef>
                <a:spcPts val="600"/>
              </a:spcBef>
              <a:spcAft>
                <a:spcPts val="0"/>
              </a:spcAft>
              <a:buSzPts val="1800"/>
              <a:buChar char="🞆"/>
              <a:defRPr/>
            </a:lvl5pPr>
            <a:lvl6pPr indent="-342900" lvl="5" marL="2743200" algn="l">
              <a:spcBef>
                <a:spcPts val="600"/>
              </a:spcBef>
              <a:spcAft>
                <a:spcPts val="0"/>
              </a:spcAft>
              <a:buSzPts val="1800"/>
              <a:buChar char="🞆"/>
              <a:defRPr/>
            </a:lvl6pPr>
            <a:lvl7pPr indent="-342900" lvl="6" marL="3200400" algn="l">
              <a:spcBef>
                <a:spcPts val="600"/>
              </a:spcBef>
              <a:spcAft>
                <a:spcPts val="0"/>
              </a:spcAft>
              <a:buSzPts val="1800"/>
              <a:buChar char="🞆"/>
              <a:defRPr/>
            </a:lvl7pPr>
            <a:lvl8pPr indent="-342900" lvl="7" marL="3657600" algn="l">
              <a:spcBef>
                <a:spcPts val="600"/>
              </a:spcBef>
              <a:spcAft>
                <a:spcPts val="0"/>
              </a:spcAft>
              <a:buSzPts val="1800"/>
              <a:buChar char="🞆"/>
              <a:defRPr/>
            </a:lvl8pPr>
            <a:lvl9pPr indent="-342900" lvl="8" marL="4114800" algn="l">
              <a:spcBef>
                <a:spcPts val="600"/>
              </a:spcBef>
              <a:spcAft>
                <a:spcPts val="600"/>
              </a:spcAft>
              <a:buSzPts val="1800"/>
              <a:buChar char="🞆"/>
              <a:defRPr/>
            </a:lvl9pPr>
          </a:lstStyle>
          <a:p/>
        </p:txBody>
      </p:sp>
      <p:sp>
        <p:nvSpPr>
          <p:cNvPr id="98" name="Google Shape;98;p25"/>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25"/>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25"/>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01" name="Shape 101"/>
        <p:cNvGrpSpPr/>
        <p:nvPr/>
      </p:nvGrpSpPr>
      <p:grpSpPr>
        <a:xfrm>
          <a:off x="0" y="0"/>
          <a:ext cx="0" cy="0"/>
          <a:chOff x="0" y="0"/>
          <a:chExt cx="0" cy="0"/>
        </a:xfrm>
      </p:grpSpPr>
      <p:sp>
        <p:nvSpPr>
          <p:cNvPr id="102" name="Google Shape;102;p26"/>
          <p:cNvSpPr/>
          <p:nvPr/>
        </p:nvSpPr>
        <p:spPr>
          <a:xfrm>
            <a:off x="0" y="0"/>
            <a:ext cx="12192000" cy="2185988"/>
          </a:xfrm>
          <a:custGeom>
            <a:rect b="b" l="l" r="r" t="t"/>
            <a:pathLst>
              <a:path extrusionOk="0" h="1377" w="5760">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103" name="Google Shape;103;p26"/>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spcBef>
                <a:spcPts val="0"/>
              </a:spcBef>
              <a:spcAft>
                <a:spcPts val="0"/>
              </a:spcAft>
              <a:buClr>
                <a:srgbClr val="FEFEF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 name="Google Shape;104;p26"/>
          <p:cNvSpPr txBox="1"/>
          <p:nvPr>
            <p:ph idx="1" type="body"/>
          </p:nvPr>
        </p:nvSpPr>
        <p:spPr>
          <a:xfrm rot="5400000">
            <a:off x="4254444" y="-1260043"/>
            <a:ext cx="3674397" cy="10563285"/>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600"/>
              </a:spcBef>
              <a:spcAft>
                <a:spcPts val="0"/>
              </a:spcAft>
              <a:buSzPts val="1800"/>
              <a:buChar char="🞆"/>
              <a:defRPr/>
            </a:lvl2pPr>
            <a:lvl3pPr indent="-342900" lvl="2" marL="1371600" algn="l">
              <a:spcBef>
                <a:spcPts val="600"/>
              </a:spcBef>
              <a:spcAft>
                <a:spcPts val="0"/>
              </a:spcAft>
              <a:buSzPts val="1800"/>
              <a:buChar char="🞆"/>
              <a:defRPr/>
            </a:lvl3pPr>
            <a:lvl4pPr indent="-342900" lvl="3" marL="1828800" algn="l">
              <a:spcBef>
                <a:spcPts val="600"/>
              </a:spcBef>
              <a:spcAft>
                <a:spcPts val="0"/>
              </a:spcAft>
              <a:buSzPts val="1800"/>
              <a:buChar char="🞆"/>
              <a:defRPr/>
            </a:lvl4pPr>
            <a:lvl5pPr indent="-342900" lvl="4" marL="2286000" algn="l">
              <a:spcBef>
                <a:spcPts val="600"/>
              </a:spcBef>
              <a:spcAft>
                <a:spcPts val="0"/>
              </a:spcAft>
              <a:buSzPts val="1800"/>
              <a:buChar char="🞆"/>
              <a:defRPr/>
            </a:lvl5pPr>
            <a:lvl6pPr indent="-342900" lvl="5" marL="2743200" algn="l">
              <a:spcBef>
                <a:spcPts val="600"/>
              </a:spcBef>
              <a:spcAft>
                <a:spcPts val="0"/>
              </a:spcAft>
              <a:buSzPts val="1800"/>
              <a:buChar char="🞆"/>
              <a:defRPr/>
            </a:lvl6pPr>
            <a:lvl7pPr indent="-342900" lvl="6" marL="3200400" algn="l">
              <a:spcBef>
                <a:spcPts val="600"/>
              </a:spcBef>
              <a:spcAft>
                <a:spcPts val="0"/>
              </a:spcAft>
              <a:buSzPts val="1800"/>
              <a:buChar char="🞆"/>
              <a:defRPr/>
            </a:lvl7pPr>
            <a:lvl8pPr indent="-342900" lvl="7" marL="3657600" algn="l">
              <a:spcBef>
                <a:spcPts val="600"/>
              </a:spcBef>
              <a:spcAft>
                <a:spcPts val="0"/>
              </a:spcAft>
              <a:buSzPts val="1800"/>
              <a:buChar char="🞆"/>
              <a:defRPr/>
            </a:lvl8pPr>
            <a:lvl9pPr indent="-342900" lvl="8" marL="4114800" algn="l">
              <a:spcBef>
                <a:spcPts val="600"/>
              </a:spcBef>
              <a:spcAft>
                <a:spcPts val="600"/>
              </a:spcAft>
              <a:buSzPts val="1800"/>
              <a:buChar char="🞆"/>
              <a:defRPr/>
            </a:lvl9pPr>
          </a:lstStyle>
          <a:p/>
        </p:txBody>
      </p:sp>
      <p:sp>
        <p:nvSpPr>
          <p:cNvPr id="105" name="Google Shape;105;p26"/>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26"/>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26"/>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08" name="Shape 108"/>
        <p:cNvGrpSpPr/>
        <p:nvPr/>
      </p:nvGrpSpPr>
      <p:grpSpPr>
        <a:xfrm>
          <a:off x="0" y="0"/>
          <a:ext cx="0" cy="0"/>
          <a:chOff x="0" y="0"/>
          <a:chExt cx="0" cy="0"/>
        </a:xfrm>
      </p:grpSpPr>
      <p:sp>
        <p:nvSpPr>
          <p:cNvPr id="109" name="Google Shape;109;p27"/>
          <p:cNvSpPr/>
          <p:nvPr/>
        </p:nvSpPr>
        <p:spPr>
          <a:xfrm>
            <a:off x="7669651" y="446089"/>
            <a:ext cx="4522349" cy="5414962"/>
          </a:xfrm>
          <a:custGeom>
            <a:rect b="b" l="l" r="r" t="t"/>
            <a:pathLst>
              <a:path extrusionOk="0" h="4320" w="2879">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110" name="Google Shape;110;p27"/>
          <p:cNvSpPr txBox="1"/>
          <p:nvPr>
            <p:ph type="title"/>
          </p:nvPr>
        </p:nvSpPr>
        <p:spPr>
          <a:xfrm rot="5400000">
            <a:off x="6863536" y="1906175"/>
            <a:ext cx="5134798" cy="2494791"/>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spcBef>
                <a:spcPts val="0"/>
              </a:spcBef>
              <a:spcAft>
                <a:spcPts val="0"/>
              </a:spcAft>
              <a:buClr>
                <a:srgbClr val="FEFEF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27"/>
          <p:cNvSpPr txBox="1"/>
          <p:nvPr>
            <p:ph idx="1" type="body"/>
          </p:nvPr>
        </p:nvSpPr>
        <p:spPr>
          <a:xfrm rot="5400000">
            <a:off x="1408290" y="-152200"/>
            <a:ext cx="5414962" cy="6611540"/>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600"/>
              </a:spcBef>
              <a:spcAft>
                <a:spcPts val="0"/>
              </a:spcAft>
              <a:buSzPts val="1800"/>
              <a:buChar char="🞆"/>
              <a:defRPr/>
            </a:lvl2pPr>
            <a:lvl3pPr indent="-342900" lvl="2" marL="1371600" algn="l">
              <a:spcBef>
                <a:spcPts val="600"/>
              </a:spcBef>
              <a:spcAft>
                <a:spcPts val="0"/>
              </a:spcAft>
              <a:buSzPts val="1800"/>
              <a:buChar char="🞆"/>
              <a:defRPr/>
            </a:lvl3pPr>
            <a:lvl4pPr indent="-342900" lvl="3" marL="1828800" algn="l">
              <a:spcBef>
                <a:spcPts val="600"/>
              </a:spcBef>
              <a:spcAft>
                <a:spcPts val="0"/>
              </a:spcAft>
              <a:buSzPts val="1800"/>
              <a:buChar char="🞆"/>
              <a:defRPr/>
            </a:lvl4pPr>
            <a:lvl5pPr indent="-342900" lvl="4" marL="2286000" algn="l">
              <a:spcBef>
                <a:spcPts val="600"/>
              </a:spcBef>
              <a:spcAft>
                <a:spcPts val="0"/>
              </a:spcAft>
              <a:buSzPts val="1800"/>
              <a:buChar char="🞆"/>
              <a:defRPr/>
            </a:lvl5pPr>
            <a:lvl6pPr indent="-342900" lvl="5" marL="2743200" algn="l">
              <a:spcBef>
                <a:spcPts val="600"/>
              </a:spcBef>
              <a:spcAft>
                <a:spcPts val="0"/>
              </a:spcAft>
              <a:buSzPts val="1800"/>
              <a:buChar char="🞆"/>
              <a:defRPr/>
            </a:lvl6pPr>
            <a:lvl7pPr indent="-342900" lvl="6" marL="3200400" algn="l">
              <a:spcBef>
                <a:spcPts val="600"/>
              </a:spcBef>
              <a:spcAft>
                <a:spcPts val="0"/>
              </a:spcAft>
              <a:buSzPts val="1800"/>
              <a:buChar char="🞆"/>
              <a:defRPr/>
            </a:lvl7pPr>
            <a:lvl8pPr indent="-342900" lvl="7" marL="3657600" algn="l">
              <a:spcBef>
                <a:spcPts val="600"/>
              </a:spcBef>
              <a:spcAft>
                <a:spcPts val="0"/>
              </a:spcAft>
              <a:buSzPts val="1800"/>
              <a:buChar char="🞆"/>
              <a:defRPr/>
            </a:lvl8pPr>
            <a:lvl9pPr indent="-342900" lvl="8" marL="4114800" algn="l">
              <a:spcBef>
                <a:spcPts val="600"/>
              </a:spcBef>
              <a:spcAft>
                <a:spcPts val="600"/>
              </a:spcAft>
              <a:buSzPts val="1800"/>
              <a:buChar char="🞆"/>
              <a:defRPr/>
            </a:lvl9pPr>
          </a:lstStyle>
          <a:p/>
        </p:txBody>
      </p:sp>
      <p:sp>
        <p:nvSpPr>
          <p:cNvPr id="112" name="Google Shape;112;p27"/>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27"/>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27"/>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2" name="Shape 22"/>
        <p:cNvGrpSpPr/>
        <p:nvPr/>
      </p:nvGrpSpPr>
      <p:grpSpPr>
        <a:xfrm>
          <a:off x="0" y="0"/>
          <a:ext cx="0" cy="0"/>
          <a:chOff x="0" y="0"/>
          <a:chExt cx="0" cy="0"/>
        </a:xfrm>
      </p:grpSpPr>
      <p:sp>
        <p:nvSpPr>
          <p:cNvPr id="23" name="Google Shape;23;p15"/>
          <p:cNvSpPr/>
          <p:nvPr/>
        </p:nvSpPr>
        <p:spPr>
          <a:xfrm>
            <a:off x="0" y="0"/>
            <a:ext cx="12192000" cy="2185988"/>
          </a:xfrm>
          <a:custGeom>
            <a:rect b="b" l="l" r="r" t="t"/>
            <a:pathLst>
              <a:path extrusionOk="0" h="1377" w="5760">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24" name="Google Shape;24;p15"/>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spcBef>
                <a:spcPts val="0"/>
              </a:spcBef>
              <a:spcAft>
                <a:spcPts val="0"/>
              </a:spcAft>
              <a:buClr>
                <a:srgbClr val="FEFEF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5"/>
          <p:cNvSpPr txBox="1"/>
          <p:nvPr>
            <p:ph idx="1" type="body"/>
          </p:nvPr>
        </p:nvSpPr>
        <p:spPr>
          <a:xfrm>
            <a:off x="818712" y="2222287"/>
            <a:ext cx="10554574" cy="3636511"/>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600"/>
              </a:spcBef>
              <a:spcAft>
                <a:spcPts val="0"/>
              </a:spcAft>
              <a:buSzPts val="1800"/>
              <a:buChar char="🞆"/>
              <a:defRPr/>
            </a:lvl2pPr>
            <a:lvl3pPr indent="-342900" lvl="2" marL="1371600" algn="l">
              <a:spcBef>
                <a:spcPts val="600"/>
              </a:spcBef>
              <a:spcAft>
                <a:spcPts val="0"/>
              </a:spcAft>
              <a:buSzPts val="1800"/>
              <a:buChar char="🞆"/>
              <a:defRPr/>
            </a:lvl3pPr>
            <a:lvl4pPr indent="-342900" lvl="3" marL="1828800" algn="l">
              <a:spcBef>
                <a:spcPts val="600"/>
              </a:spcBef>
              <a:spcAft>
                <a:spcPts val="0"/>
              </a:spcAft>
              <a:buSzPts val="1800"/>
              <a:buChar char="🞆"/>
              <a:defRPr/>
            </a:lvl4pPr>
            <a:lvl5pPr indent="-342900" lvl="4" marL="2286000" algn="l">
              <a:spcBef>
                <a:spcPts val="600"/>
              </a:spcBef>
              <a:spcAft>
                <a:spcPts val="0"/>
              </a:spcAft>
              <a:buSzPts val="1800"/>
              <a:buChar char="🞆"/>
              <a:defRPr/>
            </a:lvl5pPr>
            <a:lvl6pPr indent="-342900" lvl="5" marL="2743200" algn="l">
              <a:spcBef>
                <a:spcPts val="600"/>
              </a:spcBef>
              <a:spcAft>
                <a:spcPts val="0"/>
              </a:spcAft>
              <a:buSzPts val="1800"/>
              <a:buChar char="🞆"/>
              <a:defRPr/>
            </a:lvl6pPr>
            <a:lvl7pPr indent="-342900" lvl="6" marL="3200400" algn="l">
              <a:spcBef>
                <a:spcPts val="600"/>
              </a:spcBef>
              <a:spcAft>
                <a:spcPts val="0"/>
              </a:spcAft>
              <a:buSzPts val="1800"/>
              <a:buChar char="🞆"/>
              <a:defRPr/>
            </a:lvl7pPr>
            <a:lvl8pPr indent="-342900" lvl="7" marL="3657600" algn="l">
              <a:spcBef>
                <a:spcPts val="600"/>
              </a:spcBef>
              <a:spcAft>
                <a:spcPts val="0"/>
              </a:spcAft>
              <a:buSzPts val="1800"/>
              <a:buChar char="🞆"/>
              <a:defRPr/>
            </a:lvl8pPr>
            <a:lvl9pPr indent="-342900" lvl="8" marL="4114800" algn="l">
              <a:spcBef>
                <a:spcPts val="600"/>
              </a:spcBef>
              <a:spcAft>
                <a:spcPts val="600"/>
              </a:spcAft>
              <a:buSzPts val="1800"/>
              <a:buChar char="🞆"/>
              <a:defRPr/>
            </a:lvl9pPr>
          </a:lstStyle>
          <a:p/>
        </p:txBody>
      </p:sp>
      <p:sp>
        <p:nvSpPr>
          <p:cNvPr id="26" name="Google Shape;26;p15"/>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5"/>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5"/>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9" name="Shape 29"/>
        <p:cNvGrpSpPr/>
        <p:nvPr/>
      </p:nvGrpSpPr>
      <p:grpSpPr>
        <a:xfrm>
          <a:off x="0" y="0"/>
          <a:ext cx="0" cy="0"/>
          <a:chOff x="0" y="0"/>
          <a:chExt cx="0" cy="0"/>
        </a:xfrm>
      </p:grpSpPr>
      <p:sp>
        <p:nvSpPr>
          <p:cNvPr id="30" name="Google Shape;30;p16"/>
          <p:cNvSpPr/>
          <p:nvPr/>
        </p:nvSpPr>
        <p:spPr>
          <a:xfrm>
            <a:off x="0" y="1"/>
            <a:ext cx="12192000" cy="5203825"/>
          </a:xfrm>
          <a:custGeom>
            <a:rect b="b" l="l" r="r" t="t"/>
            <a:pathLst>
              <a:path extrusionOk="0" h="3278" w="5760">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31" name="Google Shape;31;p16"/>
          <p:cNvSpPr txBox="1"/>
          <p:nvPr>
            <p:ph type="title"/>
          </p:nvPr>
        </p:nvSpPr>
        <p:spPr>
          <a:xfrm>
            <a:off x="810000" y="2951396"/>
            <a:ext cx="10561418" cy="14688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r">
              <a:spcBef>
                <a:spcPts val="0"/>
              </a:spcBef>
              <a:spcAft>
                <a:spcPts val="0"/>
              </a:spcAft>
              <a:buClr>
                <a:srgbClr val="FEFEFE"/>
              </a:buClr>
              <a:buSzPts val="4800"/>
              <a:buFont typeface="Century Gothic"/>
              <a:buNone/>
              <a:defRPr b="1" sz="48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6"/>
          <p:cNvSpPr txBox="1"/>
          <p:nvPr>
            <p:ph idx="1" type="body"/>
          </p:nvPr>
        </p:nvSpPr>
        <p:spPr>
          <a:xfrm>
            <a:off x="810000" y="5281201"/>
            <a:ext cx="10561418" cy="433955"/>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Autofit/>
          </a:bodyPr>
          <a:lstStyle>
            <a:lvl1pPr indent="-228600" lvl="0" marL="457200" algn="r">
              <a:spcBef>
                <a:spcPts val="360"/>
              </a:spcBef>
              <a:spcAft>
                <a:spcPts val="0"/>
              </a:spcAft>
              <a:buSzPts val="1800"/>
              <a:buNone/>
              <a:defRPr sz="1800">
                <a:solidFill>
                  <a:schemeClr val="lt1"/>
                </a:solidFill>
              </a:defRPr>
            </a:lvl1pPr>
            <a:lvl2pPr indent="-228600" lvl="1" marL="914400" algn="l">
              <a:spcBef>
                <a:spcPts val="600"/>
              </a:spcBef>
              <a:spcAft>
                <a:spcPts val="0"/>
              </a:spcAft>
              <a:buSzPts val="1800"/>
              <a:buNone/>
              <a:defRPr sz="1800">
                <a:solidFill>
                  <a:schemeClr val="lt1"/>
                </a:solidFill>
              </a:defRPr>
            </a:lvl2pPr>
            <a:lvl3pPr indent="-228600" lvl="2" marL="1371600" algn="l">
              <a:spcBef>
                <a:spcPts val="600"/>
              </a:spcBef>
              <a:spcAft>
                <a:spcPts val="0"/>
              </a:spcAft>
              <a:buSzPts val="1600"/>
              <a:buNone/>
              <a:defRPr sz="1600">
                <a:solidFill>
                  <a:schemeClr val="lt1"/>
                </a:solidFill>
              </a:defRPr>
            </a:lvl3pPr>
            <a:lvl4pPr indent="-228600" lvl="3" marL="1828800" algn="l">
              <a:spcBef>
                <a:spcPts val="600"/>
              </a:spcBef>
              <a:spcAft>
                <a:spcPts val="0"/>
              </a:spcAft>
              <a:buSzPts val="1400"/>
              <a:buNone/>
              <a:defRPr sz="1400">
                <a:solidFill>
                  <a:schemeClr val="lt1"/>
                </a:solidFill>
              </a:defRPr>
            </a:lvl4pPr>
            <a:lvl5pPr indent="-228600" lvl="4" marL="2286000" algn="l">
              <a:spcBef>
                <a:spcPts val="600"/>
              </a:spcBef>
              <a:spcAft>
                <a:spcPts val="0"/>
              </a:spcAft>
              <a:buSzPts val="1400"/>
              <a:buNone/>
              <a:defRPr sz="1400">
                <a:solidFill>
                  <a:schemeClr val="lt1"/>
                </a:solidFill>
              </a:defRPr>
            </a:lvl5pPr>
            <a:lvl6pPr indent="-228600" lvl="5" marL="2743200" algn="l">
              <a:spcBef>
                <a:spcPts val="600"/>
              </a:spcBef>
              <a:spcAft>
                <a:spcPts val="0"/>
              </a:spcAft>
              <a:buSzPts val="1400"/>
              <a:buNone/>
              <a:defRPr sz="1400">
                <a:solidFill>
                  <a:schemeClr val="lt1"/>
                </a:solidFill>
              </a:defRPr>
            </a:lvl6pPr>
            <a:lvl7pPr indent="-228600" lvl="6" marL="3200400" algn="l">
              <a:spcBef>
                <a:spcPts val="600"/>
              </a:spcBef>
              <a:spcAft>
                <a:spcPts val="0"/>
              </a:spcAft>
              <a:buSzPts val="1400"/>
              <a:buNone/>
              <a:defRPr sz="1400">
                <a:solidFill>
                  <a:schemeClr val="lt1"/>
                </a:solidFill>
              </a:defRPr>
            </a:lvl7pPr>
            <a:lvl8pPr indent="-228600" lvl="7" marL="3657600" algn="l">
              <a:spcBef>
                <a:spcPts val="600"/>
              </a:spcBef>
              <a:spcAft>
                <a:spcPts val="0"/>
              </a:spcAft>
              <a:buSzPts val="1400"/>
              <a:buNone/>
              <a:defRPr sz="1400">
                <a:solidFill>
                  <a:schemeClr val="lt1"/>
                </a:solidFill>
              </a:defRPr>
            </a:lvl8pPr>
            <a:lvl9pPr indent="-228600" lvl="8" marL="4114800" algn="l">
              <a:spcBef>
                <a:spcPts val="600"/>
              </a:spcBef>
              <a:spcAft>
                <a:spcPts val="600"/>
              </a:spcAft>
              <a:buSzPts val="1400"/>
              <a:buNone/>
              <a:defRPr sz="1400">
                <a:solidFill>
                  <a:schemeClr val="lt1"/>
                </a:solidFill>
              </a:defRPr>
            </a:lvl9pPr>
          </a:lstStyle>
          <a:p/>
        </p:txBody>
      </p:sp>
      <p:sp>
        <p:nvSpPr>
          <p:cNvPr id="33" name="Google Shape;33;p16"/>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6"/>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6"/>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6" name="Shape 36"/>
        <p:cNvGrpSpPr/>
        <p:nvPr/>
      </p:nvGrpSpPr>
      <p:grpSpPr>
        <a:xfrm>
          <a:off x="0" y="0"/>
          <a:ext cx="0" cy="0"/>
          <a:chOff x="0" y="0"/>
          <a:chExt cx="0" cy="0"/>
        </a:xfrm>
      </p:grpSpPr>
      <p:sp>
        <p:nvSpPr>
          <p:cNvPr id="37" name="Google Shape;37;p17"/>
          <p:cNvSpPr/>
          <p:nvPr/>
        </p:nvSpPr>
        <p:spPr>
          <a:xfrm>
            <a:off x="0" y="0"/>
            <a:ext cx="12192000" cy="2185988"/>
          </a:xfrm>
          <a:custGeom>
            <a:rect b="b" l="l" r="r" t="t"/>
            <a:pathLst>
              <a:path extrusionOk="0" h="1377" w="5760">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38" name="Google Shape;38;p17"/>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spcBef>
                <a:spcPts val="0"/>
              </a:spcBef>
              <a:spcAft>
                <a:spcPts val="0"/>
              </a:spcAft>
              <a:buClr>
                <a:srgbClr val="FEFEF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7"/>
          <p:cNvSpPr txBox="1"/>
          <p:nvPr>
            <p:ph idx="1" type="body"/>
          </p:nvPr>
        </p:nvSpPr>
        <p:spPr>
          <a:xfrm>
            <a:off x="818712" y="2222287"/>
            <a:ext cx="5185873" cy="3638763"/>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600"/>
              </a:spcBef>
              <a:spcAft>
                <a:spcPts val="0"/>
              </a:spcAft>
              <a:buSzPts val="1800"/>
              <a:buChar char="🞆"/>
              <a:defRPr/>
            </a:lvl2pPr>
            <a:lvl3pPr indent="-342900" lvl="2" marL="1371600" algn="l">
              <a:spcBef>
                <a:spcPts val="600"/>
              </a:spcBef>
              <a:spcAft>
                <a:spcPts val="0"/>
              </a:spcAft>
              <a:buSzPts val="1800"/>
              <a:buChar char="🞆"/>
              <a:defRPr/>
            </a:lvl3pPr>
            <a:lvl4pPr indent="-342900" lvl="3" marL="1828800" algn="l">
              <a:spcBef>
                <a:spcPts val="600"/>
              </a:spcBef>
              <a:spcAft>
                <a:spcPts val="0"/>
              </a:spcAft>
              <a:buSzPts val="1800"/>
              <a:buChar char="🞆"/>
              <a:defRPr/>
            </a:lvl4pPr>
            <a:lvl5pPr indent="-342900" lvl="4" marL="2286000" algn="l">
              <a:spcBef>
                <a:spcPts val="600"/>
              </a:spcBef>
              <a:spcAft>
                <a:spcPts val="0"/>
              </a:spcAft>
              <a:buSzPts val="1800"/>
              <a:buChar char="🞆"/>
              <a:defRPr/>
            </a:lvl5pPr>
            <a:lvl6pPr indent="-342900" lvl="5" marL="2743200" algn="l">
              <a:spcBef>
                <a:spcPts val="600"/>
              </a:spcBef>
              <a:spcAft>
                <a:spcPts val="0"/>
              </a:spcAft>
              <a:buSzPts val="1800"/>
              <a:buChar char="🞆"/>
              <a:defRPr/>
            </a:lvl6pPr>
            <a:lvl7pPr indent="-342900" lvl="6" marL="3200400" algn="l">
              <a:spcBef>
                <a:spcPts val="600"/>
              </a:spcBef>
              <a:spcAft>
                <a:spcPts val="0"/>
              </a:spcAft>
              <a:buSzPts val="1800"/>
              <a:buChar char="🞆"/>
              <a:defRPr/>
            </a:lvl7pPr>
            <a:lvl8pPr indent="-342900" lvl="7" marL="3657600" algn="l">
              <a:spcBef>
                <a:spcPts val="600"/>
              </a:spcBef>
              <a:spcAft>
                <a:spcPts val="0"/>
              </a:spcAft>
              <a:buSzPts val="1800"/>
              <a:buChar char="🞆"/>
              <a:defRPr/>
            </a:lvl8pPr>
            <a:lvl9pPr indent="-342900" lvl="8" marL="4114800" algn="l">
              <a:spcBef>
                <a:spcPts val="600"/>
              </a:spcBef>
              <a:spcAft>
                <a:spcPts val="600"/>
              </a:spcAft>
              <a:buSzPts val="1800"/>
              <a:buChar char="🞆"/>
              <a:defRPr/>
            </a:lvl9pPr>
          </a:lstStyle>
          <a:p/>
        </p:txBody>
      </p:sp>
      <p:sp>
        <p:nvSpPr>
          <p:cNvPr id="40" name="Google Shape;40;p17"/>
          <p:cNvSpPr txBox="1"/>
          <p:nvPr>
            <p:ph idx="2" type="body"/>
          </p:nvPr>
        </p:nvSpPr>
        <p:spPr>
          <a:xfrm>
            <a:off x="6187415" y="2222287"/>
            <a:ext cx="5194583" cy="3638764"/>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600"/>
              </a:spcBef>
              <a:spcAft>
                <a:spcPts val="0"/>
              </a:spcAft>
              <a:buSzPts val="1800"/>
              <a:buChar char="🞆"/>
              <a:defRPr/>
            </a:lvl2pPr>
            <a:lvl3pPr indent="-342900" lvl="2" marL="1371600" algn="l">
              <a:spcBef>
                <a:spcPts val="600"/>
              </a:spcBef>
              <a:spcAft>
                <a:spcPts val="0"/>
              </a:spcAft>
              <a:buSzPts val="1800"/>
              <a:buChar char="🞆"/>
              <a:defRPr/>
            </a:lvl3pPr>
            <a:lvl4pPr indent="-342900" lvl="3" marL="1828800" algn="l">
              <a:spcBef>
                <a:spcPts val="600"/>
              </a:spcBef>
              <a:spcAft>
                <a:spcPts val="0"/>
              </a:spcAft>
              <a:buSzPts val="1800"/>
              <a:buChar char="🞆"/>
              <a:defRPr/>
            </a:lvl4pPr>
            <a:lvl5pPr indent="-342900" lvl="4" marL="2286000" algn="l">
              <a:spcBef>
                <a:spcPts val="600"/>
              </a:spcBef>
              <a:spcAft>
                <a:spcPts val="0"/>
              </a:spcAft>
              <a:buSzPts val="1800"/>
              <a:buChar char="🞆"/>
              <a:defRPr/>
            </a:lvl5pPr>
            <a:lvl6pPr indent="-342900" lvl="5" marL="2743200" algn="l">
              <a:spcBef>
                <a:spcPts val="600"/>
              </a:spcBef>
              <a:spcAft>
                <a:spcPts val="0"/>
              </a:spcAft>
              <a:buSzPts val="1800"/>
              <a:buChar char="🞆"/>
              <a:defRPr/>
            </a:lvl6pPr>
            <a:lvl7pPr indent="-342900" lvl="6" marL="3200400" algn="l">
              <a:spcBef>
                <a:spcPts val="600"/>
              </a:spcBef>
              <a:spcAft>
                <a:spcPts val="0"/>
              </a:spcAft>
              <a:buSzPts val="1800"/>
              <a:buChar char="🞆"/>
              <a:defRPr/>
            </a:lvl7pPr>
            <a:lvl8pPr indent="-342900" lvl="7" marL="3657600" algn="l">
              <a:spcBef>
                <a:spcPts val="600"/>
              </a:spcBef>
              <a:spcAft>
                <a:spcPts val="0"/>
              </a:spcAft>
              <a:buSzPts val="1800"/>
              <a:buChar char="🞆"/>
              <a:defRPr/>
            </a:lvl8pPr>
            <a:lvl9pPr indent="-342900" lvl="8" marL="4114800" algn="l">
              <a:spcBef>
                <a:spcPts val="600"/>
              </a:spcBef>
              <a:spcAft>
                <a:spcPts val="600"/>
              </a:spcAft>
              <a:buSzPts val="1800"/>
              <a:buChar char="🞆"/>
              <a:defRPr/>
            </a:lvl9pPr>
          </a:lstStyle>
          <a:p/>
        </p:txBody>
      </p:sp>
      <p:sp>
        <p:nvSpPr>
          <p:cNvPr id="41" name="Google Shape;41;p17"/>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7"/>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7"/>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18"/>
          <p:cNvSpPr/>
          <p:nvPr/>
        </p:nvSpPr>
        <p:spPr>
          <a:xfrm>
            <a:off x="0" y="0"/>
            <a:ext cx="12192000" cy="2185988"/>
          </a:xfrm>
          <a:custGeom>
            <a:rect b="b" l="l" r="r" t="t"/>
            <a:pathLst>
              <a:path extrusionOk="0" h="1377" w="5760">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46" name="Google Shape;46;p18"/>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spcBef>
                <a:spcPts val="0"/>
              </a:spcBef>
              <a:spcAft>
                <a:spcPts val="0"/>
              </a:spcAft>
              <a:buClr>
                <a:srgbClr val="FEFEFE"/>
              </a:buClr>
              <a:buSzPts val="4000"/>
              <a:buFont typeface="Century Gothic"/>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8"/>
          <p:cNvSpPr txBox="1"/>
          <p:nvPr>
            <p:ph idx="1" type="body"/>
          </p:nvPr>
        </p:nvSpPr>
        <p:spPr>
          <a:xfrm>
            <a:off x="814728" y="2174875"/>
            <a:ext cx="5189857" cy="576262"/>
          </a:xfrm>
          <a:prstGeom prst="rect">
            <a:avLst/>
          </a:prstGeom>
          <a:noFill/>
          <a:ln>
            <a:noFill/>
          </a:ln>
          <a:effectLst>
            <a:outerShdw blurRad="50800">
              <a:srgbClr val="000000">
                <a:alpha val="40000"/>
              </a:srgbClr>
            </a:outerShdw>
          </a:effectLst>
        </p:spPr>
        <p:txBody>
          <a:bodyPr anchorCtr="0" anchor="b" bIns="45700" lIns="91425" spcFirstLastPara="1" rIns="91425" wrap="square" tIns="45700">
            <a:noAutofit/>
          </a:bodyPr>
          <a:lstStyle>
            <a:lvl1pPr indent="-228600" lvl="0" marL="457200" algn="ctr">
              <a:spcBef>
                <a:spcPts val="400"/>
              </a:spcBef>
              <a:spcAft>
                <a:spcPts val="0"/>
              </a:spcAft>
              <a:buSzPts val="2000"/>
              <a:buNone/>
              <a:defRPr b="0" sz="2000"/>
            </a:lvl1pPr>
            <a:lvl2pPr indent="-228600" lvl="1" marL="914400" algn="l">
              <a:spcBef>
                <a:spcPts val="600"/>
              </a:spcBef>
              <a:spcAft>
                <a:spcPts val="0"/>
              </a:spcAft>
              <a:buSzPts val="2000"/>
              <a:buNone/>
              <a:defRPr b="1" sz="2000"/>
            </a:lvl2pPr>
            <a:lvl3pPr indent="-228600" lvl="2" marL="1371600" algn="l">
              <a:spcBef>
                <a:spcPts val="600"/>
              </a:spcBef>
              <a:spcAft>
                <a:spcPts val="0"/>
              </a:spcAft>
              <a:buSzPts val="1800"/>
              <a:buNone/>
              <a:defRPr b="1" sz="1800"/>
            </a:lvl3pPr>
            <a:lvl4pPr indent="-228600" lvl="3" marL="1828800" algn="l">
              <a:spcBef>
                <a:spcPts val="600"/>
              </a:spcBef>
              <a:spcAft>
                <a:spcPts val="0"/>
              </a:spcAft>
              <a:buSzPts val="1600"/>
              <a:buNone/>
              <a:defRPr b="1" sz="1600"/>
            </a:lvl4pPr>
            <a:lvl5pPr indent="-228600" lvl="4" marL="2286000" algn="l">
              <a:spcBef>
                <a:spcPts val="600"/>
              </a:spcBef>
              <a:spcAft>
                <a:spcPts val="0"/>
              </a:spcAft>
              <a:buSzPts val="1600"/>
              <a:buNone/>
              <a:defRPr b="1" sz="1600"/>
            </a:lvl5pPr>
            <a:lvl6pPr indent="-228600" lvl="5" marL="2743200" algn="l">
              <a:spcBef>
                <a:spcPts val="600"/>
              </a:spcBef>
              <a:spcAft>
                <a:spcPts val="0"/>
              </a:spcAft>
              <a:buSzPts val="1600"/>
              <a:buNone/>
              <a:defRPr b="1" sz="1600"/>
            </a:lvl6pPr>
            <a:lvl7pPr indent="-228600" lvl="6" marL="3200400" algn="l">
              <a:spcBef>
                <a:spcPts val="600"/>
              </a:spcBef>
              <a:spcAft>
                <a:spcPts val="0"/>
              </a:spcAft>
              <a:buSzPts val="1600"/>
              <a:buNone/>
              <a:defRPr b="1" sz="1600"/>
            </a:lvl7pPr>
            <a:lvl8pPr indent="-228600" lvl="7" marL="3657600" algn="l">
              <a:spcBef>
                <a:spcPts val="600"/>
              </a:spcBef>
              <a:spcAft>
                <a:spcPts val="0"/>
              </a:spcAft>
              <a:buSzPts val="1600"/>
              <a:buNone/>
              <a:defRPr b="1" sz="1600"/>
            </a:lvl8pPr>
            <a:lvl9pPr indent="-228600" lvl="8" marL="4114800" algn="l">
              <a:spcBef>
                <a:spcPts val="600"/>
              </a:spcBef>
              <a:spcAft>
                <a:spcPts val="600"/>
              </a:spcAft>
              <a:buSzPts val="1600"/>
              <a:buNone/>
              <a:defRPr b="1" sz="1600"/>
            </a:lvl9pPr>
          </a:lstStyle>
          <a:p/>
        </p:txBody>
      </p:sp>
      <p:sp>
        <p:nvSpPr>
          <p:cNvPr id="48" name="Google Shape;48;p18"/>
          <p:cNvSpPr txBox="1"/>
          <p:nvPr>
            <p:ph idx="2" type="body"/>
          </p:nvPr>
        </p:nvSpPr>
        <p:spPr>
          <a:xfrm>
            <a:off x="814729" y="2751138"/>
            <a:ext cx="5189856" cy="3109913"/>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600"/>
              </a:spcBef>
              <a:spcAft>
                <a:spcPts val="0"/>
              </a:spcAft>
              <a:buSzPts val="1800"/>
              <a:buChar char="🞆"/>
              <a:defRPr/>
            </a:lvl2pPr>
            <a:lvl3pPr indent="-342900" lvl="2" marL="1371600" algn="l">
              <a:spcBef>
                <a:spcPts val="600"/>
              </a:spcBef>
              <a:spcAft>
                <a:spcPts val="0"/>
              </a:spcAft>
              <a:buSzPts val="1800"/>
              <a:buChar char="🞆"/>
              <a:defRPr/>
            </a:lvl3pPr>
            <a:lvl4pPr indent="-342900" lvl="3" marL="1828800" algn="l">
              <a:spcBef>
                <a:spcPts val="600"/>
              </a:spcBef>
              <a:spcAft>
                <a:spcPts val="0"/>
              </a:spcAft>
              <a:buSzPts val="1800"/>
              <a:buChar char="🞆"/>
              <a:defRPr/>
            </a:lvl4pPr>
            <a:lvl5pPr indent="-342900" lvl="4" marL="2286000" algn="l">
              <a:spcBef>
                <a:spcPts val="600"/>
              </a:spcBef>
              <a:spcAft>
                <a:spcPts val="0"/>
              </a:spcAft>
              <a:buSzPts val="1800"/>
              <a:buChar char="🞆"/>
              <a:defRPr/>
            </a:lvl5pPr>
            <a:lvl6pPr indent="-342900" lvl="5" marL="2743200" algn="l">
              <a:spcBef>
                <a:spcPts val="600"/>
              </a:spcBef>
              <a:spcAft>
                <a:spcPts val="0"/>
              </a:spcAft>
              <a:buSzPts val="1800"/>
              <a:buChar char="🞆"/>
              <a:defRPr/>
            </a:lvl6pPr>
            <a:lvl7pPr indent="-342900" lvl="6" marL="3200400" algn="l">
              <a:spcBef>
                <a:spcPts val="600"/>
              </a:spcBef>
              <a:spcAft>
                <a:spcPts val="0"/>
              </a:spcAft>
              <a:buSzPts val="1800"/>
              <a:buChar char="🞆"/>
              <a:defRPr/>
            </a:lvl7pPr>
            <a:lvl8pPr indent="-342900" lvl="7" marL="3657600" algn="l">
              <a:spcBef>
                <a:spcPts val="600"/>
              </a:spcBef>
              <a:spcAft>
                <a:spcPts val="0"/>
              </a:spcAft>
              <a:buSzPts val="1800"/>
              <a:buChar char="🞆"/>
              <a:defRPr/>
            </a:lvl8pPr>
            <a:lvl9pPr indent="-342900" lvl="8" marL="4114800" algn="l">
              <a:spcBef>
                <a:spcPts val="600"/>
              </a:spcBef>
              <a:spcAft>
                <a:spcPts val="600"/>
              </a:spcAft>
              <a:buSzPts val="1800"/>
              <a:buChar char="🞆"/>
              <a:defRPr/>
            </a:lvl9pPr>
          </a:lstStyle>
          <a:p/>
        </p:txBody>
      </p:sp>
      <p:sp>
        <p:nvSpPr>
          <p:cNvPr id="49" name="Google Shape;49;p18"/>
          <p:cNvSpPr txBox="1"/>
          <p:nvPr>
            <p:ph idx="3" type="body"/>
          </p:nvPr>
        </p:nvSpPr>
        <p:spPr>
          <a:xfrm>
            <a:off x="6187415" y="2174875"/>
            <a:ext cx="5194583" cy="576262"/>
          </a:xfrm>
          <a:prstGeom prst="rect">
            <a:avLst/>
          </a:prstGeom>
          <a:noFill/>
          <a:ln>
            <a:noFill/>
          </a:ln>
          <a:effectLst>
            <a:outerShdw blurRad="50800">
              <a:srgbClr val="000000">
                <a:alpha val="40000"/>
              </a:srgbClr>
            </a:outerShdw>
          </a:effectLst>
        </p:spPr>
        <p:txBody>
          <a:bodyPr anchorCtr="0" anchor="b" bIns="45700" lIns="91425" spcFirstLastPara="1" rIns="91425" wrap="square" tIns="45700">
            <a:noAutofit/>
          </a:bodyPr>
          <a:lstStyle>
            <a:lvl1pPr indent="-228600" lvl="0" marL="457200" algn="ctr">
              <a:spcBef>
                <a:spcPts val="400"/>
              </a:spcBef>
              <a:spcAft>
                <a:spcPts val="0"/>
              </a:spcAft>
              <a:buSzPts val="2000"/>
              <a:buNone/>
              <a:defRPr b="0" sz="2000"/>
            </a:lvl1pPr>
            <a:lvl2pPr indent="-228600" lvl="1" marL="914400" algn="l">
              <a:spcBef>
                <a:spcPts val="600"/>
              </a:spcBef>
              <a:spcAft>
                <a:spcPts val="0"/>
              </a:spcAft>
              <a:buSzPts val="2000"/>
              <a:buNone/>
              <a:defRPr b="1" sz="2000"/>
            </a:lvl2pPr>
            <a:lvl3pPr indent="-228600" lvl="2" marL="1371600" algn="l">
              <a:spcBef>
                <a:spcPts val="600"/>
              </a:spcBef>
              <a:spcAft>
                <a:spcPts val="0"/>
              </a:spcAft>
              <a:buSzPts val="1800"/>
              <a:buNone/>
              <a:defRPr b="1" sz="1800"/>
            </a:lvl3pPr>
            <a:lvl4pPr indent="-228600" lvl="3" marL="1828800" algn="l">
              <a:spcBef>
                <a:spcPts val="600"/>
              </a:spcBef>
              <a:spcAft>
                <a:spcPts val="0"/>
              </a:spcAft>
              <a:buSzPts val="1600"/>
              <a:buNone/>
              <a:defRPr b="1" sz="1600"/>
            </a:lvl4pPr>
            <a:lvl5pPr indent="-228600" lvl="4" marL="2286000" algn="l">
              <a:spcBef>
                <a:spcPts val="600"/>
              </a:spcBef>
              <a:spcAft>
                <a:spcPts val="0"/>
              </a:spcAft>
              <a:buSzPts val="1600"/>
              <a:buNone/>
              <a:defRPr b="1" sz="1600"/>
            </a:lvl5pPr>
            <a:lvl6pPr indent="-228600" lvl="5" marL="2743200" algn="l">
              <a:spcBef>
                <a:spcPts val="600"/>
              </a:spcBef>
              <a:spcAft>
                <a:spcPts val="0"/>
              </a:spcAft>
              <a:buSzPts val="1600"/>
              <a:buNone/>
              <a:defRPr b="1" sz="1600"/>
            </a:lvl6pPr>
            <a:lvl7pPr indent="-228600" lvl="6" marL="3200400" algn="l">
              <a:spcBef>
                <a:spcPts val="600"/>
              </a:spcBef>
              <a:spcAft>
                <a:spcPts val="0"/>
              </a:spcAft>
              <a:buSzPts val="1600"/>
              <a:buNone/>
              <a:defRPr b="1" sz="1600"/>
            </a:lvl7pPr>
            <a:lvl8pPr indent="-228600" lvl="7" marL="3657600" algn="l">
              <a:spcBef>
                <a:spcPts val="600"/>
              </a:spcBef>
              <a:spcAft>
                <a:spcPts val="0"/>
              </a:spcAft>
              <a:buSzPts val="1600"/>
              <a:buNone/>
              <a:defRPr b="1" sz="1600"/>
            </a:lvl8pPr>
            <a:lvl9pPr indent="-228600" lvl="8" marL="4114800" algn="l">
              <a:spcBef>
                <a:spcPts val="600"/>
              </a:spcBef>
              <a:spcAft>
                <a:spcPts val="600"/>
              </a:spcAft>
              <a:buSzPts val="1600"/>
              <a:buNone/>
              <a:defRPr b="1" sz="1600"/>
            </a:lvl9pPr>
          </a:lstStyle>
          <a:p/>
        </p:txBody>
      </p:sp>
      <p:sp>
        <p:nvSpPr>
          <p:cNvPr id="50" name="Google Shape;50;p18"/>
          <p:cNvSpPr txBox="1"/>
          <p:nvPr>
            <p:ph idx="4" type="body"/>
          </p:nvPr>
        </p:nvSpPr>
        <p:spPr>
          <a:xfrm>
            <a:off x="6187415" y="2751138"/>
            <a:ext cx="5194583" cy="3109913"/>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600"/>
              </a:spcBef>
              <a:spcAft>
                <a:spcPts val="0"/>
              </a:spcAft>
              <a:buSzPts val="1800"/>
              <a:buChar char="🞆"/>
              <a:defRPr/>
            </a:lvl2pPr>
            <a:lvl3pPr indent="-342900" lvl="2" marL="1371600" algn="l">
              <a:spcBef>
                <a:spcPts val="600"/>
              </a:spcBef>
              <a:spcAft>
                <a:spcPts val="0"/>
              </a:spcAft>
              <a:buSzPts val="1800"/>
              <a:buChar char="🞆"/>
              <a:defRPr/>
            </a:lvl3pPr>
            <a:lvl4pPr indent="-342900" lvl="3" marL="1828800" algn="l">
              <a:spcBef>
                <a:spcPts val="600"/>
              </a:spcBef>
              <a:spcAft>
                <a:spcPts val="0"/>
              </a:spcAft>
              <a:buSzPts val="1800"/>
              <a:buChar char="🞆"/>
              <a:defRPr/>
            </a:lvl4pPr>
            <a:lvl5pPr indent="-342900" lvl="4" marL="2286000" algn="l">
              <a:spcBef>
                <a:spcPts val="600"/>
              </a:spcBef>
              <a:spcAft>
                <a:spcPts val="0"/>
              </a:spcAft>
              <a:buSzPts val="1800"/>
              <a:buChar char="🞆"/>
              <a:defRPr/>
            </a:lvl5pPr>
            <a:lvl6pPr indent="-342900" lvl="5" marL="2743200" algn="l">
              <a:spcBef>
                <a:spcPts val="600"/>
              </a:spcBef>
              <a:spcAft>
                <a:spcPts val="0"/>
              </a:spcAft>
              <a:buSzPts val="1800"/>
              <a:buChar char="🞆"/>
              <a:defRPr/>
            </a:lvl6pPr>
            <a:lvl7pPr indent="-342900" lvl="6" marL="3200400" algn="l">
              <a:spcBef>
                <a:spcPts val="600"/>
              </a:spcBef>
              <a:spcAft>
                <a:spcPts val="0"/>
              </a:spcAft>
              <a:buSzPts val="1800"/>
              <a:buChar char="🞆"/>
              <a:defRPr/>
            </a:lvl7pPr>
            <a:lvl8pPr indent="-342900" lvl="7" marL="3657600" algn="l">
              <a:spcBef>
                <a:spcPts val="600"/>
              </a:spcBef>
              <a:spcAft>
                <a:spcPts val="0"/>
              </a:spcAft>
              <a:buSzPts val="1800"/>
              <a:buChar char="🞆"/>
              <a:defRPr/>
            </a:lvl8pPr>
            <a:lvl9pPr indent="-342900" lvl="8" marL="4114800" algn="l">
              <a:spcBef>
                <a:spcPts val="600"/>
              </a:spcBef>
              <a:spcAft>
                <a:spcPts val="600"/>
              </a:spcAft>
              <a:buSzPts val="1800"/>
              <a:buChar char="🞆"/>
              <a:defRPr/>
            </a:lvl9pPr>
          </a:lstStyle>
          <a:p/>
        </p:txBody>
      </p:sp>
      <p:sp>
        <p:nvSpPr>
          <p:cNvPr id="51" name="Google Shape;51;p18"/>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8"/>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8"/>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4" name="Shape 54"/>
        <p:cNvGrpSpPr/>
        <p:nvPr/>
      </p:nvGrpSpPr>
      <p:grpSpPr>
        <a:xfrm>
          <a:off x="0" y="0"/>
          <a:ext cx="0" cy="0"/>
          <a:chOff x="0" y="0"/>
          <a:chExt cx="0" cy="0"/>
        </a:xfrm>
      </p:grpSpPr>
      <p:sp>
        <p:nvSpPr>
          <p:cNvPr id="55" name="Google Shape;55;p19"/>
          <p:cNvSpPr/>
          <p:nvPr/>
        </p:nvSpPr>
        <p:spPr>
          <a:xfrm>
            <a:off x="0" y="0"/>
            <a:ext cx="12192000" cy="2185988"/>
          </a:xfrm>
          <a:custGeom>
            <a:rect b="b" l="l" r="r" t="t"/>
            <a:pathLst>
              <a:path extrusionOk="0" h="1377" w="5760">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56" name="Google Shape;56;p19"/>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spcBef>
                <a:spcPts val="0"/>
              </a:spcBef>
              <a:spcAft>
                <a:spcPts val="0"/>
              </a:spcAft>
              <a:buClr>
                <a:srgbClr val="FEFEF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9"/>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19"/>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9"/>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p20"/>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20"/>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0"/>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4" name="Shape 64"/>
        <p:cNvGrpSpPr/>
        <p:nvPr/>
      </p:nvGrpSpPr>
      <p:grpSpPr>
        <a:xfrm>
          <a:off x="0" y="0"/>
          <a:ext cx="0" cy="0"/>
          <a:chOff x="0" y="0"/>
          <a:chExt cx="0" cy="0"/>
        </a:xfrm>
      </p:grpSpPr>
      <p:sp>
        <p:nvSpPr>
          <p:cNvPr id="65" name="Google Shape;65;p21"/>
          <p:cNvSpPr/>
          <p:nvPr/>
        </p:nvSpPr>
        <p:spPr>
          <a:xfrm>
            <a:off x="1073151" y="446087"/>
            <a:ext cx="3547533" cy="1814651"/>
          </a:xfrm>
          <a:custGeom>
            <a:rect b="b" l="l" r="r" t="t"/>
            <a:pathLst>
              <a:path extrusionOk="0" h="2308" w="3384">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66" name="Google Shape;66;p21"/>
          <p:cNvSpPr txBox="1"/>
          <p:nvPr>
            <p:ph type="title"/>
          </p:nvPr>
        </p:nvSpPr>
        <p:spPr>
          <a:xfrm>
            <a:off x="1073151" y="446088"/>
            <a:ext cx="3547533" cy="1618396"/>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spcBef>
                <a:spcPts val="0"/>
              </a:spcBef>
              <a:spcAft>
                <a:spcPts val="0"/>
              </a:spcAft>
              <a:buClr>
                <a:srgbClr val="FEFEFE"/>
              </a:buClr>
              <a:buSzPts val="2000"/>
              <a:buFont typeface="Century Gothic"/>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1"/>
          <p:cNvSpPr txBox="1"/>
          <p:nvPr>
            <p:ph idx="1" type="body"/>
          </p:nvPr>
        </p:nvSpPr>
        <p:spPr>
          <a:xfrm>
            <a:off x="4855633" y="446088"/>
            <a:ext cx="6252633" cy="5414963"/>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600"/>
              </a:spcBef>
              <a:spcAft>
                <a:spcPts val="0"/>
              </a:spcAft>
              <a:buSzPts val="1800"/>
              <a:buChar char="🞆"/>
              <a:defRPr/>
            </a:lvl2pPr>
            <a:lvl3pPr indent="-342900" lvl="2" marL="1371600" algn="l">
              <a:spcBef>
                <a:spcPts val="600"/>
              </a:spcBef>
              <a:spcAft>
                <a:spcPts val="0"/>
              </a:spcAft>
              <a:buSzPts val="1800"/>
              <a:buChar char="🞆"/>
              <a:defRPr/>
            </a:lvl3pPr>
            <a:lvl4pPr indent="-342900" lvl="3" marL="1828800" algn="l">
              <a:spcBef>
                <a:spcPts val="600"/>
              </a:spcBef>
              <a:spcAft>
                <a:spcPts val="0"/>
              </a:spcAft>
              <a:buSzPts val="1800"/>
              <a:buChar char="🞆"/>
              <a:defRPr/>
            </a:lvl4pPr>
            <a:lvl5pPr indent="-342900" lvl="4" marL="2286000" algn="l">
              <a:spcBef>
                <a:spcPts val="600"/>
              </a:spcBef>
              <a:spcAft>
                <a:spcPts val="0"/>
              </a:spcAft>
              <a:buSzPts val="1800"/>
              <a:buChar char="🞆"/>
              <a:defRPr/>
            </a:lvl5pPr>
            <a:lvl6pPr indent="-342900" lvl="5" marL="2743200" algn="l">
              <a:spcBef>
                <a:spcPts val="600"/>
              </a:spcBef>
              <a:spcAft>
                <a:spcPts val="0"/>
              </a:spcAft>
              <a:buSzPts val="1800"/>
              <a:buChar char="🞆"/>
              <a:defRPr/>
            </a:lvl6pPr>
            <a:lvl7pPr indent="-342900" lvl="6" marL="3200400" algn="l">
              <a:spcBef>
                <a:spcPts val="600"/>
              </a:spcBef>
              <a:spcAft>
                <a:spcPts val="0"/>
              </a:spcAft>
              <a:buSzPts val="1800"/>
              <a:buChar char="🞆"/>
              <a:defRPr/>
            </a:lvl7pPr>
            <a:lvl8pPr indent="-342900" lvl="7" marL="3657600" algn="l">
              <a:spcBef>
                <a:spcPts val="600"/>
              </a:spcBef>
              <a:spcAft>
                <a:spcPts val="0"/>
              </a:spcAft>
              <a:buSzPts val="1800"/>
              <a:buChar char="🞆"/>
              <a:defRPr/>
            </a:lvl8pPr>
            <a:lvl9pPr indent="-342900" lvl="8" marL="4114800" algn="l">
              <a:spcBef>
                <a:spcPts val="600"/>
              </a:spcBef>
              <a:spcAft>
                <a:spcPts val="600"/>
              </a:spcAft>
              <a:buSzPts val="1800"/>
              <a:buChar char="🞆"/>
              <a:defRPr/>
            </a:lvl9pPr>
          </a:lstStyle>
          <a:p/>
        </p:txBody>
      </p:sp>
      <p:sp>
        <p:nvSpPr>
          <p:cNvPr id="68" name="Google Shape;68;p21"/>
          <p:cNvSpPr txBox="1"/>
          <p:nvPr>
            <p:ph idx="2" type="body"/>
          </p:nvPr>
        </p:nvSpPr>
        <p:spPr>
          <a:xfrm>
            <a:off x="1073151" y="2260738"/>
            <a:ext cx="3547533" cy="3600311"/>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lvl1pPr indent="-228600" lvl="0" marL="457200" algn="l">
              <a:spcBef>
                <a:spcPts val="280"/>
              </a:spcBef>
              <a:spcAft>
                <a:spcPts val="0"/>
              </a:spcAft>
              <a:buSzPts val="1400"/>
              <a:buNone/>
              <a:defRPr sz="1400"/>
            </a:lvl1pPr>
            <a:lvl2pPr indent="-228600" lvl="1" marL="914400" algn="l">
              <a:spcBef>
                <a:spcPts val="600"/>
              </a:spcBef>
              <a:spcAft>
                <a:spcPts val="0"/>
              </a:spcAft>
              <a:buSzPts val="1200"/>
              <a:buNone/>
              <a:defRPr sz="1200"/>
            </a:lvl2pPr>
            <a:lvl3pPr indent="-228600" lvl="2" marL="1371600" algn="l">
              <a:spcBef>
                <a:spcPts val="600"/>
              </a:spcBef>
              <a:spcAft>
                <a:spcPts val="0"/>
              </a:spcAft>
              <a:buSzPts val="1000"/>
              <a:buNone/>
              <a:defRPr sz="1000"/>
            </a:lvl3pPr>
            <a:lvl4pPr indent="-228600" lvl="3" marL="1828800" algn="l">
              <a:spcBef>
                <a:spcPts val="600"/>
              </a:spcBef>
              <a:spcAft>
                <a:spcPts val="0"/>
              </a:spcAft>
              <a:buSzPts val="900"/>
              <a:buNone/>
              <a:defRPr sz="900"/>
            </a:lvl4pPr>
            <a:lvl5pPr indent="-228600" lvl="4" marL="2286000" algn="l">
              <a:spcBef>
                <a:spcPts val="600"/>
              </a:spcBef>
              <a:spcAft>
                <a:spcPts val="0"/>
              </a:spcAft>
              <a:buSzPts val="900"/>
              <a:buNone/>
              <a:defRPr sz="900"/>
            </a:lvl5pPr>
            <a:lvl6pPr indent="-228600" lvl="5" marL="2743200" algn="l">
              <a:spcBef>
                <a:spcPts val="600"/>
              </a:spcBef>
              <a:spcAft>
                <a:spcPts val="0"/>
              </a:spcAft>
              <a:buSzPts val="900"/>
              <a:buNone/>
              <a:defRPr sz="900"/>
            </a:lvl6pPr>
            <a:lvl7pPr indent="-228600" lvl="6" marL="3200400" algn="l">
              <a:spcBef>
                <a:spcPts val="600"/>
              </a:spcBef>
              <a:spcAft>
                <a:spcPts val="0"/>
              </a:spcAft>
              <a:buSzPts val="900"/>
              <a:buNone/>
              <a:defRPr sz="900"/>
            </a:lvl7pPr>
            <a:lvl8pPr indent="-228600" lvl="7" marL="3657600" algn="l">
              <a:spcBef>
                <a:spcPts val="600"/>
              </a:spcBef>
              <a:spcAft>
                <a:spcPts val="0"/>
              </a:spcAft>
              <a:buSzPts val="900"/>
              <a:buNone/>
              <a:defRPr sz="900"/>
            </a:lvl8pPr>
            <a:lvl9pPr indent="-228600" lvl="8" marL="4114800" algn="l">
              <a:spcBef>
                <a:spcPts val="600"/>
              </a:spcBef>
              <a:spcAft>
                <a:spcPts val="600"/>
              </a:spcAft>
              <a:buSzPts val="900"/>
              <a:buNone/>
              <a:defRPr sz="900"/>
            </a:lvl9pPr>
          </a:lstStyle>
          <a:p/>
        </p:txBody>
      </p:sp>
      <p:sp>
        <p:nvSpPr>
          <p:cNvPr id="69" name="Google Shape;69;p21"/>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1"/>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1"/>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2" name="Shape 72"/>
        <p:cNvGrpSpPr/>
        <p:nvPr/>
      </p:nvGrpSpPr>
      <p:grpSpPr>
        <a:xfrm>
          <a:off x="0" y="0"/>
          <a:ext cx="0" cy="0"/>
          <a:chOff x="0" y="0"/>
          <a:chExt cx="0" cy="0"/>
        </a:xfrm>
      </p:grpSpPr>
      <p:sp>
        <p:nvSpPr>
          <p:cNvPr id="73" name="Google Shape;73;p22"/>
          <p:cNvSpPr txBox="1"/>
          <p:nvPr>
            <p:ph type="title"/>
          </p:nvPr>
        </p:nvSpPr>
        <p:spPr>
          <a:xfrm>
            <a:off x="814728" y="727522"/>
            <a:ext cx="4852988" cy="1617163"/>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rmAutofit/>
          </a:bodyPr>
          <a:lstStyle>
            <a:lvl1pPr lvl="0" algn="l">
              <a:spcBef>
                <a:spcPts val="0"/>
              </a:spcBef>
              <a:spcAft>
                <a:spcPts val="0"/>
              </a:spcAft>
              <a:buClr>
                <a:srgbClr val="FEFEFE"/>
              </a:buClr>
              <a:buSzPts val="2400"/>
              <a:buFont typeface="Century Gothic"/>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22"/>
          <p:cNvSpPr/>
          <p:nvPr>
            <p:ph idx="2" type="pic"/>
          </p:nvPr>
        </p:nvSpPr>
        <p:spPr>
          <a:xfrm>
            <a:off x="6098117" y="0"/>
            <a:ext cx="6093883" cy="6858000"/>
          </a:xfrm>
          <a:prstGeom prst="rect">
            <a:avLst/>
          </a:prstGeom>
          <a:noFill/>
          <a:ln cap="flat" cmpd="sng" w="9525">
            <a:solidFill>
              <a:schemeClr val="lt2"/>
            </a:solidFill>
            <a:prstDash val="solid"/>
            <a:round/>
            <a:headEnd len="sm" w="sm" type="none"/>
            <a:tailEnd len="sm" w="sm" type="none"/>
          </a:ln>
        </p:spPr>
      </p:sp>
      <p:sp>
        <p:nvSpPr>
          <p:cNvPr id="75" name="Google Shape;75;p22"/>
          <p:cNvSpPr txBox="1"/>
          <p:nvPr>
            <p:ph idx="1" type="body"/>
          </p:nvPr>
        </p:nvSpPr>
        <p:spPr>
          <a:xfrm>
            <a:off x="814728" y="2344684"/>
            <a:ext cx="4852988" cy="3516365"/>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rmAutofit/>
          </a:bodyPr>
          <a:lstStyle>
            <a:lvl1pPr indent="-228600" lvl="0" marL="457200" algn="l">
              <a:spcBef>
                <a:spcPts val="240"/>
              </a:spcBef>
              <a:spcAft>
                <a:spcPts val="0"/>
              </a:spcAft>
              <a:buSzPts val="1200"/>
              <a:buNone/>
              <a:defRPr sz="1200"/>
            </a:lvl1pPr>
            <a:lvl2pPr indent="-228600" lvl="1" marL="914400" algn="l">
              <a:spcBef>
                <a:spcPts val="600"/>
              </a:spcBef>
              <a:spcAft>
                <a:spcPts val="0"/>
              </a:spcAft>
              <a:buSzPts val="1200"/>
              <a:buNone/>
              <a:defRPr sz="1200"/>
            </a:lvl2pPr>
            <a:lvl3pPr indent="-228600" lvl="2" marL="1371600" algn="l">
              <a:spcBef>
                <a:spcPts val="600"/>
              </a:spcBef>
              <a:spcAft>
                <a:spcPts val="0"/>
              </a:spcAft>
              <a:buSzPts val="1000"/>
              <a:buNone/>
              <a:defRPr sz="1000"/>
            </a:lvl3pPr>
            <a:lvl4pPr indent="-228600" lvl="3" marL="1828800" algn="l">
              <a:spcBef>
                <a:spcPts val="600"/>
              </a:spcBef>
              <a:spcAft>
                <a:spcPts val="0"/>
              </a:spcAft>
              <a:buSzPts val="900"/>
              <a:buNone/>
              <a:defRPr sz="900"/>
            </a:lvl4pPr>
            <a:lvl5pPr indent="-228600" lvl="4" marL="2286000" algn="l">
              <a:spcBef>
                <a:spcPts val="600"/>
              </a:spcBef>
              <a:spcAft>
                <a:spcPts val="0"/>
              </a:spcAft>
              <a:buSzPts val="900"/>
              <a:buNone/>
              <a:defRPr sz="900"/>
            </a:lvl5pPr>
            <a:lvl6pPr indent="-228600" lvl="5" marL="2743200" algn="l">
              <a:spcBef>
                <a:spcPts val="600"/>
              </a:spcBef>
              <a:spcAft>
                <a:spcPts val="0"/>
              </a:spcAft>
              <a:buSzPts val="900"/>
              <a:buNone/>
              <a:defRPr sz="900"/>
            </a:lvl6pPr>
            <a:lvl7pPr indent="-228600" lvl="6" marL="3200400" algn="l">
              <a:spcBef>
                <a:spcPts val="600"/>
              </a:spcBef>
              <a:spcAft>
                <a:spcPts val="0"/>
              </a:spcAft>
              <a:buSzPts val="900"/>
              <a:buNone/>
              <a:defRPr sz="900"/>
            </a:lvl7pPr>
            <a:lvl8pPr indent="-228600" lvl="7" marL="3657600" algn="l">
              <a:spcBef>
                <a:spcPts val="600"/>
              </a:spcBef>
              <a:spcAft>
                <a:spcPts val="0"/>
              </a:spcAft>
              <a:buSzPts val="900"/>
              <a:buNone/>
              <a:defRPr sz="900"/>
            </a:lvl8pPr>
            <a:lvl9pPr indent="-228600" lvl="8" marL="4114800" algn="l">
              <a:spcBef>
                <a:spcPts val="600"/>
              </a:spcBef>
              <a:spcAft>
                <a:spcPts val="600"/>
              </a:spcAft>
              <a:buSzPts val="900"/>
              <a:buNone/>
              <a:defRPr sz="900"/>
            </a:lvl9pPr>
          </a:lstStyle>
          <a:p/>
        </p:txBody>
      </p:sp>
      <p:sp>
        <p:nvSpPr>
          <p:cNvPr id="76" name="Google Shape;76;p22"/>
          <p:cNvSpPr txBox="1"/>
          <p:nvPr>
            <p:ph idx="10" type="dt"/>
          </p:nvPr>
        </p:nvSpPr>
        <p:spPr>
          <a:xfrm>
            <a:off x="3885810" y="6041362"/>
            <a:ext cx="976879"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2"/>
          <p:cNvSpPr txBox="1"/>
          <p:nvPr>
            <p:ph idx="11" type="ftr"/>
          </p:nvPr>
        </p:nvSpPr>
        <p:spPr>
          <a:xfrm>
            <a:off x="590396" y="6041362"/>
            <a:ext cx="3295413"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2"/>
          <p:cNvSpPr txBox="1"/>
          <p:nvPr>
            <p:ph idx="12" type="sldNum"/>
          </p:nvPr>
        </p:nvSpPr>
        <p:spPr>
          <a:xfrm>
            <a:off x="4862689" y="5915888"/>
            <a:ext cx="1062155" cy="490599"/>
          </a:xfrm>
          <a:prstGeom prst="rect">
            <a:avLst/>
          </a:prstGeom>
          <a:noFill/>
          <a:ln>
            <a:noFill/>
          </a:ln>
        </p:spPr>
        <p:txBody>
          <a:bodyPr anchorCtr="0" anchor="b" bIns="108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theme" Target="../theme/theme2.xml"/><Relationship Id="rId14" Type="http://schemas.openxmlformats.org/officeDocument/2006/relationships/slideLayout" Target="../slideLayouts/slideLayout1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9" name="Shape 9"/>
        <p:cNvGrpSpPr/>
        <p:nvPr/>
      </p:nvGrpSpPr>
      <p:grpSpPr>
        <a:xfrm>
          <a:off x="0" y="0"/>
          <a:ext cx="0" cy="0"/>
          <a:chOff x="0" y="0"/>
          <a:chExt cx="0" cy="0"/>
        </a:xfrm>
      </p:grpSpPr>
      <p:sp>
        <p:nvSpPr>
          <p:cNvPr id="10" name="Google Shape;10;p13"/>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marR="0" rtl="0" algn="l">
              <a:spcBef>
                <a:spcPts val="0"/>
              </a:spcBef>
              <a:spcAft>
                <a:spcPts val="0"/>
              </a:spcAft>
              <a:buClr>
                <a:srgbClr val="FEFEFE"/>
              </a:buClr>
              <a:buSzPts val="4000"/>
              <a:buFont typeface="Century Gothic"/>
              <a:buNone/>
              <a:defRPr b="1" i="0" sz="4000" u="none" cap="none" strike="noStrike">
                <a:solidFill>
                  <a:srgbClr val="FEFEFE"/>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lt2"/>
                </a:solidFill>
              </a:defRPr>
            </a:lvl2pPr>
            <a:lvl3pPr lvl="2" marR="0" rtl="0" algn="l">
              <a:spcBef>
                <a:spcPts val="0"/>
              </a:spcBef>
              <a:spcAft>
                <a:spcPts val="0"/>
              </a:spcAft>
              <a:buSzPts val="1400"/>
              <a:buNone/>
              <a:defRPr b="0" i="0" sz="1800" u="none" cap="none" strike="noStrike">
                <a:solidFill>
                  <a:schemeClr val="lt2"/>
                </a:solidFill>
              </a:defRPr>
            </a:lvl3pPr>
            <a:lvl4pPr lvl="3" marR="0" rtl="0" algn="l">
              <a:spcBef>
                <a:spcPts val="0"/>
              </a:spcBef>
              <a:spcAft>
                <a:spcPts val="0"/>
              </a:spcAft>
              <a:buSzPts val="1400"/>
              <a:buNone/>
              <a:defRPr b="0" i="0" sz="1800" u="none" cap="none" strike="noStrike">
                <a:solidFill>
                  <a:schemeClr val="lt2"/>
                </a:solidFill>
              </a:defRPr>
            </a:lvl4pPr>
            <a:lvl5pPr lvl="4" marR="0" rtl="0" algn="l">
              <a:spcBef>
                <a:spcPts val="0"/>
              </a:spcBef>
              <a:spcAft>
                <a:spcPts val="0"/>
              </a:spcAft>
              <a:buSzPts val="1400"/>
              <a:buNone/>
              <a:defRPr b="0" i="0" sz="1800" u="none" cap="none" strike="noStrike">
                <a:solidFill>
                  <a:schemeClr val="lt2"/>
                </a:solidFil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11" name="Google Shape;11;p13"/>
          <p:cNvSpPr txBox="1"/>
          <p:nvPr>
            <p:ph idx="1" type="body"/>
          </p:nvPr>
        </p:nvSpPr>
        <p:spPr>
          <a:xfrm>
            <a:off x="810000" y="2184401"/>
            <a:ext cx="10563285" cy="3674397"/>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lvl1pPr indent="-342900" lvl="0" marL="457200" marR="0" rtl="0" algn="l">
              <a:spcBef>
                <a:spcPts val="360"/>
              </a:spcBef>
              <a:spcAft>
                <a:spcPts val="0"/>
              </a:spcAft>
              <a:buClr>
                <a:schemeClr val="accent1"/>
              </a:buClr>
              <a:buSzPts val="1800"/>
              <a:buFont typeface="Noto Sans Symbols"/>
              <a:buChar char="🞆"/>
              <a:defRPr b="0" i="0" sz="1800" u="none" cap="none" strike="noStrike">
                <a:solidFill>
                  <a:schemeClr val="lt1"/>
                </a:solidFill>
                <a:latin typeface="Century Gothic"/>
                <a:ea typeface="Century Gothic"/>
                <a:cs typeface="Century Gothic"/>
                <a:sym typeface="Century Gothic"/>
              </a:defRPr>
            </a:lvl1pPr>
            <a:lvl2pPr indent="-330200" lvl="1" marL="914400" marR="0" rtl="0" algn="l">
              <a:spcBef>
                <a:spcPts val="600"/>
              </a:spcBef>
              <a:spcAft>
                <a:spcPts val="0"/>
              </a:spcAft>
              <a:buClr>
                <a:schemeClr val="accent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2pPr>
            <a:lvl3pPr indent="-317500" lvl="2" marL="1371600" marR="0" rtl="0" algn="l">
              <a:spcBef>
                <a:spcPts val="600"/>
              </a:spcBef>
              <a:spcAft>
                <a:spcPts val="0"/>
              </a:spcAft>
              <a:buClr>
                <a:schemeClr val="accent1"/>
              </a:buClr>
              <a:buSzPts val="1400"/>
              <a:buFont typeface="Noto Sans Symbols"/>
              <a:buChar char="🞆"/>
              <a:defRPr b="0" i="0" sz="1400" u="none" cap="none" strike="noStrike">
                <a:solidFill>
                  <a:schemeClr val="lt1"/>
                </a:solidFill>
                <a:latin typeface="Century Gothic"/>
                <a:ea typeface="Century Gothic"/>
                <a:cs typeface="Century Gothic"/>
                <a:sym typeface="Century Gothic"/>
              </a:defRPr>
            </a:lvl3pPr>
            <a:lvl4pPr indent="-304800" lvl="3" marL="1828800" marR="0" rtl="0" algn="l">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4pPr>
            <a:lvl5pPr indent="-304800" lvl="4" marL="2286000" marR="0" rtl="0" algn="l">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5pPr>
            <a:lvl6pPr indent="-304800" lvl="5" marL="2743200" marR="0" rtl="0" algn="l">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6pPr>
            <a:lvl7pPr indent="-304800" lvl="6" marL="3200400" marR="0" rtl="0" algn="l">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7pPr>
            <a:lvl8pPr indent="-304800" lvl="7" marL="3657600" marR="0" rtl="0" algn="l">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8pPr>
            <a:lvl9pPr indent="-304800" lvl="8" marL="4114800" marR="0" rtl="0" algn="l">
              <a:spcBef>
                <a:spcPts val="600"/>
              </a:spcBef>
              <a:spcAft>
                <a:spcPts val="60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9pPr>
          </a:lstStyle>
          <a:p/>
        </p:txBody>
      </p:sp>
      <p:sp>
        <p:nvSpPr>
          <p:cNvPr id="12" name="Google Shape;12;p13"/>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900" u="none" cap="none" strike="noStrike">
                <a:solidFill>
                  <a:schemeClr val="lt1"/>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9pPr>
          </a:lstStyle>
          <a:p/>
        </p:txBody>
      </p:sp>
      <p:sp>
        <p:nvSpPr>
          <p:cNvPr id="13" name="Google Shape;13;p13"/>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marR="0" rtl="0" algn="r">
              <a:spcBef>
                <a:spcPts val="0"/>
              </a:spcBef>
              <a:spcAft>
                <a:spcPts val="0"/>
              </a:spcAft>
              <a:buSzPts val="1400"/>
              <a:buNone/>
              <a:defRPr b="0" i="0" sz="900" u="none" cap="none" strike="noStrike">
                <a:solidFill>
                  <a:schemeClr val="lt1"/>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9pPr>
          </a:lstStyle>
          <a:p/>
        </p:txBody>
      </p:sp>
      <p:sp>
        <p:nvSpPr>
          <p:cNvPr id="14" name="Google Shape;14;p13"/>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marR="0" rtl="0" algn="r">
              <a:spcBef>
                <a:spcPts val="0"/>
              </a:spcBef>
              <a:buNone/>
              <a:defRPr b="0" i="0" sz="2000" u="none" cap="none" strike="noStrike">
                <a:solidFill>
                  <a:schemeClr val="accent1"/>
                </a:solidFill>
                <a:latin typeface="Century Gothic"/>
                <a:ea typeface="Century Gothic"/>
                <a:cs typeface="Century Gothic"/>
                <a:sym typeface="Century Gothic"/>
              </a:defRPr>
            </a:lvl1pPr>
            <a:lvl2pPr indent="0" lvl="1" marL="0" marR="0" rtl="0" algn="r">
              <a:spcBef>
                <a:spcPts val="0"/>
              </a:spcBef>
              <a:buNone/>
              <a:defRPr b="0" i="0" sz="2000" u="none" cap="none" strike="noStrike">
                <a:solidFill>
                  <a:schemeClr val="accent1"/>
                </a:solidFill>
                <a:latin typeface="Century Gothic"/>
                <a:ea typeface="Century Gothic"/>
                <a:cs typeface="Century Gothic"/>
                <a:sym typeface="Century Gothic"/>
              </a:defRPr>
            </a:lvl2pPr>
            <a:lvl3pPr indent="0" lvl="2" marL="0" marR="0" rtl="0" algn="r">
              <a:spcBef>
                <a:spcPts val="0"/>
              </a:spcBef>
              <a:buNone/>
              <a:defRPr b="0" i="0" sz="2000" u="none" cap="none" strike="noStrike">
                <a:solidFill>
                  <a:schemeClr val="accent1"/>
                </a:solidFill>
                <a:latin typeface="Century Gothic"/>
                <a:ea typeface="Century Gothic"/>
                <a:cs typeface="Century Gothic"/>
                <a:sym typeface="Century Gothic"/>
              </a:defRPr>
            </a:lvl3pPr>
            <a:lvl4pPr indent="0" lvl="3" marL="0" marR="0" rtl="0" algn="r">
              <a:spcBef>
                <a:spcPts val="0"/>
              </a:spcBef>
              <a:buNone/>
              <a:defRPr b="0" i="0" sz="2000" u="none" cap="none" strike="noStrike">
                <a:solidFill>
                  <a:schemeClr val="accent1"/>
                </a:solidFill>
                <a:latin typeface="Century Gothic"/>
                <a:ea typeface="Century Gothic"/>
                <a:cs typeface="Century Gothic"/>
                <a:sym typeface="Century Gothic"/>
              </a:defRPr>
            </a:lvl4pPr>
            <a:lvl5pPr indent="0" lvl="4" marL="0" marR="0" rtl="0" algn="r">
              <a:spcBef>
                <a:spcPts val="0"/>
              </a:spcBef>
              <a:buNone/>
              <a:defRPr b="0" i="0" sz="2000" u="none" cap="none" strike="noStrike">
                <a:solidFill>
                  <a:schemeClr val="accent1"/>
                </a:solidFill>
                <a:latin typeface="Century Gothic"/>
                <a:ea typeface="Century Gothic"/>
                <a:cs typeface="Century Gothic"/>
                <a:sym typeface="Century Gothic"/>
              </a:defRPr>
            </a:lvl5pPr>
            <a:lvl6pPr indent="0" lvl="5" marL="0" marR="0" rtl="0" algn="r">
              <a:spcBef>
                <a:spcPts val="0"/>
              </a:spcBef>
              <a:buNone/>
              <a:defRPr b="0" i="0" sz="2000" u="none" cap="none" strike="noStrike">
                <a:solidFill>
                  <a:schemeClr val="accent1"/>
                </a:solidFill>
                <a:latin typeface="Century Gothic"/>
                <a:ea typeface="Century Gothic"/>
                <a:cs typeface="Century Gothic"/>
                <a:sym typeface="Century Gothic"/>
              </a:defRPr>
            </a:lvl6pPr>
            <a:lvl7pPr indent="0" lvl="6" marL="0" marR="0" rtl="0" algn="r">
              <a:spcBef>
                <a:spcPts val="0"/>
              </a:spcBef>
              <a:buNone/>
              <a:defRPr b="0" i="0" sz="2000" u="none" cap="none" strike="noStrike">
                <a:solidFill>
                  <a:schemeClr val="accent1"/>
                </a:solidFill>
                <a:latin typeface="Century Gothic"/>
                <a:ea typeface="Century Gothic"/>
                <a:cs typeface="Century Gothic"/>
                <a:sym typeface="Century Gothic"/>
              </a:defRPr>
            </a:lvl7pPr>
            <a:lvl8pPr indent="0" lvl="7" marL="0" marR="0" rtl="0" algn="r">
              <a:spcBef>
                <a:spcPts val="0"/>
              </a:spcBef>
              <a:buNone/>
              <a:defRPr b="0" i="0" sz="2000" u="none" cap="none" strike="noStrike">
                <a:solidFill>
                  <a:schemeClr val="accent1"/>
                </a:solidFill>
                <a:latin typeface="Century Gothic"/>
                <a:ea typeface="Century Gothic"/>
                <a:cs typeface="Century Gothic"/>
                <a:sym typeface="Century Gothic"/>
              </a:defRPr>
            </a:lvl8pPr>
            <a:lvl9pPr indent="0" lvl="8" marL="0" marR="0" rtl="0" algn="r">
              <a:spcBef>
                <a:spcPts val="0"/>
              </a:spcBef>
              <a:buNone/>
              <a:defRPr b="0" i="0" sz="2000" u="none" cap="none" strike="noStrike">
                <a:solidFill>
                  <a:schemeClr val="accent1"/>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
          <p:cNvSpPr txBox="1"/>
          <p:nvPr>
            <p:ph type="ctrTitle"/>
          </p:nvPr>
        </p:nvSpPr>
        <p:spPr>
          <a:xfrm>
            <a:off x="810001" y="1449147"/>
            <a:ext cx="10572000" cy="2971051"/>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4000"/>
              <a:buFont typeface="Helvetica Neue"/>
              <a:buNone/>
            </a:pPr>
            <a:r>
              <a:rPr b="1" lang="en-US" sz="4000">
                <a:latin typeface="Helvetica Neue"/>
                <a:ea typeface="Helvetica Neue"/>
                <a:cs typeface="Helvetica Neue"/>
                <a:sym typeface="Helvetica Neue"/>
              </a:rPr>
              <a:t>HOW TO ATTRACT AN INTERNATIONAL AUDIENCE IN A HIGHLY </a:t>
            </a:r>
            <a:br>
              <a:rPr b="1" lang="en-US" sz="4000">
                <a:latin typeface="Helvetica Neue"/>
                <a:ea typeface="Helvetica Neue"/>
                <a:cs typeface="Helvetica Neue"/>
                <a:sym typeface="Helvetica Neue"/>
              </a:rPr>
            </a:br>
            <a:r>
              <a:rPr b="1" lang="en-US" sz="4000">
                <a:latin typeface="Helvetica Neue"/>
                <a:ea typeface="Helvetica Neue"/>
                <a:cs typeface="Helvetica Neue"/>
                <a:sym typeface="Helvetica Neue"/>
              </a:rPr>
              <a:t>COMPETITIVE ENVIRONMENT</a:t>
            </a:r>
            <a:br>
              <a:rPr lang="en-US" sz="4000">
                <a:latin typeface="Helvetica Neue"/>
                <a:ea typeface="Helvetica Neue"/>
                <a:cs typeface="Helvetica Neue"/>
                <a:sym typeface="Helvetica Neue"/>
              </a:rPr>
            </a:br>
            <a:br>
              <a:rPr lang="en-US" sz="4000"/>
            </a:br>
            <a:endParaRPr sz="4000"/>
          </a:p>
        </p:txBody>
      </p:sp>
      <p:pic>
        <p:nvPicPr>
          <p:cNvPr id="120" name="Google Shape;120;p1"/>
          <p:cNvPicPr preferRelativeResize="0"/>
          <p:nvPr/>
        </p:nvPicPr>
        <p:blipFill rotWithShape="1">
          <a:blip r:embed="rId3">
            <a:alphaModFix amt="28000"/>
          </a:blip>
          <a:srcRect b="0" l="0" r="0" t="0"/>
          <a:stretch/>
        </p:blipFill>
        <p:spPr>
          <a:xfrm>
            <a:off x="0" y="4950373"/>
            <a:ext cx="1797707" cy="1907628"/>
          </a:xfrm>
          <a:prstGeom prst="rect">
            <a:avLst/>
          </a:prstGeom>
          <a:noFill/>
          <a:ln>
            <a:noFill/>
          </a:ln>
        </p:spPr>
      </p:pic>
      <p:pic>
        <p:nvPicPr>
          <p:cNvPr id="121" name="Google Shape;121;p1"/>
          <p:cNvPicPr preferRelativeResize="0"/>
          <p:nvPr/>
        </p:nvPicPr>
        <p:blipFill rotWithShape="1">
          <a:blip r:embed="rId4">
            <a:alphaModFix/>
          </a:blip>
          <a:srcRect b="0" l="0" r="0" t="0"/>
          <a:stretch/>
        </p:blipFill>
        <p:spPr>
          <a:xfrm>
            <a:off x="7197429" y="4907114"/>
            <a:ext cx="5020491" cy="195088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10"/>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4000"/>
              <a:buFont typeface="Century Gothic"/>
              <a:buNone/>
            </a:pPr>
            <a:r>
              <a:rPr lang="en-US"/>
              <a:t>COMPROMISING CIRCUIT </a:t>
            </a:r>
            <a:endParaRPr/>
          </a:p>
        </p:txBody>
      </p:sp>
      <p:grpSp>
        <p:nvGrpSpPr>
          <p:cNvPr id="238" name="Google Shape;238;p10"/>
          <p:cNvGrpSpPr/>
          <p:nvPr/>
        </p:nvGrpSpPr>
        <p:grpSpPr>
          <a:xfrm>
            <a:off x="6990177" y="2431039"/>
            <a:ext cx="4046176" cy="3497152"/>
            <a:chOff x="1321003" y="1347"/>
            <a:chExt cx="4046176" cy="3497152"/>
          </a:xfrm>
        </p:grpSpPr>
        <p:sp>
          <p:nvSpPr>
            <p:cNvPr id="239" name="Google Shape;239;p10"/>
            <p:cNvSpPr/>
            <p:nvPr/>
          </p:nvSpPr>
          <p:spPr>
            <a:xfrm>
              <a:off x="2761161" y="1347"/>
              <a:ext cx="1165860" cy="757809"/>
            </a:xfrm>
            <a:prstGeom prst="roundRect">
              <a:avLst>
                <a:gd fmla="val 16667" name="adj"/>
              </a:avLst>
            </a:pr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10"/>
            <p:cNvSpPr txBox="1"/>
            <p:nvPr/>
          </p:nvSpPr>
          <p:spPr>
            <a:xfrm>
              <a:off x="2798154" y="38340"/>
              <a:ext cx="1091874" cy="683823"/>
            </a:xfrm>
            <a:prstGeom prst="rect">
              <a:avLst/>
            </a:prstGeom>
            <a:noFill/>
            <a:ln>
              <a:noFill/>
            </a:ln>
          </p:spPr>
          <p:txBody>
            <a:bodyPr anchorCtr="0" anchor="ctr" bIns="34275" lIns="34275" spcFirstLastPara="1" rIns="34275" wrap="square" tIns="34275">
              <a:noAutofit/>
            </a:bodyPr>
            <a:lstStyle/>
            <a:p>
              <a:pPr indent="0" lvl="0" marL="0" marR="0" rtl="0" algn="ctr">
                <a:lnSpc>
                  <a:spcPct val="90000"/>
                </a:lnSpc>
                <a:spcBef>
                  <a:spcPts val="0"/>
                </a:spcBef>
                <a:spcAft>
                  <a:spcPts val="0"/>
                </a:spcAft>
                <a:buNone/>
              </a:pPr>
              <a:r>
                <a:rPr lang="en-US" sz="900">
                  <a:solidFill>
                    <a:schemeClr val="lt1"/>
                  </a:solidFill>
                  <a:latin typeface="Century Gothic"/>
                  <a:ea typeface="Century Gothic"/>
                  <a:cs typeface="Century Gothic"/>
                  <a:sym typeface="Century Gothic"/>
                </a:rPr>
                <a:t>INFRASTRUCTURE AND LOCATION</a:t>
              </a:r>
              <a:endParaRPr/>
            </a:p>
          </p:txBody>
        </p:sp>
        <p:sp>
          <p:nvSpPr>
            <p:cNvPr id="241" name="Google Shape;241;p10"/>
            <p:cNvSpPr/>
            <p:nvPr/>
          </p:nvSpPr>
          <p:spPr>
            <a:xfrm>
              <a:off x="1829819" y="380252"/>
              <a:ext cx="3028543" cy="3028543"/>
            </a:xfrm>
            <a:custGeom>
              <a:rect b="b" l="l" r="r" t="t"/>
              <a:pathLst>
                <a:path extrusionOk="0" h="120000" w="120000">
                  <a:moveTo>
                    <a:pt x="83415" y="4757"/>
                  </a:moveTo>
                  <a:lnTo>
                    <a:pt x="83415" y="4757"/>
                  </a:lnTo>
                  <a:cubicBezTo>
                    <a:pt x="93996" y="9242"/>
                    <a:pt x="103066" y="16671"/>
                    <a:pt x="109547" y="26160"/>
                  </a:cubicBezTo>
                </a:path>
              </a:pathLst>
            </a:custGeom>
            <a:noFill/>
            <a:ln cap="rnd" cmpd="sng" w="9525">
              <a:solidFill>
                <a:srgbClr val="00C6B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0"/>
            <p:cNvSpPr/>
            <p:nvPr/>
          </p:nvSpPr>
          <p:spPr>
            <a:xfrm>
              <a:off x="4201319" y="1047683"/>
              <a:ext cx="1165860" cy="757809"/>
            </a:xfrm>
            <a:prstGeom prst="roundRect">
              <a:avLst>
                <a:gd fmla="val 16667" name="adj"/>
              </a:avLst>
            </a:pr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10"/>
            <p:cNvSpPr txBox="1"/>
            <p:nvPr/>
          </p:nvSpPr>
          <p:spPr>
            <a:xfrm>
              <a:off x="4238312" y="1084676"/>
              <a:ext cx="1091874" cy="683823"/>
            </a:xfrm>
            <a:prstGeom prst="rect">
              <a:avLst/>
            </a:prstGeom>
            <a:noFill/>
            <a:ln>
              <a:noFill/>
            </a:ln>
          </p:spPr>
          <p:txBody>
            <a:bodyPr anchorCtr="0" anchor="ctr" bIns="34275" lIns="34275" spcFirstLastPara="1" rIns="34275" wrap="square" tIns="34275">
              <a:noAutofit/>
            </a:bodyPr>
            <a:lstStyle/>
            <a:p>
              <a:pPr indent="0" lvl="0" marL="0" marR="0" rtl="0" algn="ctr">
                <a:lnSpc>
                  <a:spcPct val="90000"/>
                </a:lnSpc>
                <a:spcBef>
                  <a:spcPts val="0"/>
                </a:spcBef>
                <a:spcAft>
                  <a:spcPts val="0"/>
                </a:spcAft>
                <a:buNone/>
              </a:pPr>
              <a:r>
                <a:rPr lang="en-US" sz="900">
                  <a:solidFill>
                    <a:schemeClr val="lt1"/>
                  </a:solidFill>
                  <a:latin typeface="Century Gothic"/>
                  <a:ea typeface="Century Gothic"/>
                  <a:cs typeface="Century Gothic"/>
                  <a:sym typeface="Century Gothic"/>
                </a:rPr>
                <a:t>FOOTPRINT &amp; ACCESBILITY</a:t>
              </a:r>
              <a:endParaRPr/>
            </a:p>
          </p:txBody>
        </p:sp>
        <p:sp>
          <p:nvSpPr>
            <p:cNvPr id="244" name="Google Shape;244;p10"/>
            <p:cNvSpPr/>
            <p:nvPr/>
          </p:nvSpPr>
          <p:spPr>
            <a:xfrm>
              <a:off x="1829819" y="380252"/>
              <a:ext cx="3028543" cy="3028543"/>
            </a:xfrm>
            <a:custGeom>
              <a:rect b="b" l="l" r="r" t="t"/>
              <a:pathLst>
                <a:path extrusionOk="0" h="120000" w="120000">
                  <a:moveTo>
                    <a:pt x="119918" y="56856"/>
                  </a:moveTo>
                  <a:lnTo>
                    <a:pt x="119918" y="56856"/>
                  </a:lnTo>
                  <a:cubicBezTo>
                    <a:pt x="120593" y="69727"/>
                    <a:pt x="117106" y="82474"/>
                    <a:pt x="109972" y="93209"/>
                  </a:cubicBezTo>
                </a:path>
              </a:pathLst>
            </a:custGeom>
            <a:noFill/>
            <a:ln cap="rnd" cmpd="sng" w="9525">
              <a:solidFill>
                <a:srgbClr val="00C6B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0"/>
            <p:cNvSpPr/>
            <p:nvPr/>
          </p:nvSpPr>
          <p:spPr>
            <a:xfrm>
              <a:off x="3651227" y="2740690"/>
              <a:ext cx="1165860" cy="757809"/>
            </a:xfrm>
            <a:prstGeom prst="roundRect">
              <a:avLst>
                <a:gd fmla="val 16667" name="adj"/>
              </a:avLst>
            </a:pr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0"/>
            <p:cNvSpPr txBox="1"/>
            <p:nvPr/>
          </p:nvSpPr>
          <p:spPr>
            <a:xfrm>
              <a:off x="3688220" y="2777683"/>
              <a:ext cx="1091874" cy="683823"/>
            </a:xfrm>
            <a:prstGeom prst="rect">
              <a:avLst/>
            </a:prstGeom>
            <a:noFill/>
            <a:ln>
              <a:noFill/>
            </a:ln>
          </p:spPr>
          <p:txBody>
            <a:bodyPr anchorCtr="0" anchor="ctr" bIns="34275" lIns="34275" spcFirstLastPara="1" rIns="34275" wrap="square" tIns="34275">
              <a:noAutofit/>
            </a:bodyPr>
            <a:lstStyle/>
            <a:p>
              <a:pPr indent="0" lvl="0" marL="0" marR="0" rtl="0" algn="ctr">
                <a:lnSpc>
                  <a:spcPct val="90000"/>
                </a:lnSpc>
                <a:spcBef>
                  <a:spcPts val="0"/>
                </a:spcBef>
                <a:spcAft>
                  <a:spcPts val="0"/>
                </a:spcAft>
                <a:buNone/>
              </a:pPr>
              <a:r>
                <a:rPr lang="en-US" sz="900">
                  <a:solidFill>
                    <a:schemeClr val="lt1"/>
                  </a:solidFill>
                  <a:latin typeface="Century Gothic"/>
                  <a:ea typeface="Century Gothic"/>
                  <a:cs typeface="Century Gothic"/>
                  <a:sym typeface="Century Gothic"/>
                </a:rPr>
                <a:t>PROGRAMMIN</a:t>
              </a:r>
              <a:endParaRPr/>
            </a:p>
          </p:txBody>
        </p:sp>
        <p:sp>
          <p:nvSpPr>
            <p:cNvPr id="247" name="Google Shape;247;p10"/>
            <p:cNvSpPr/>
            <p:nvPr/>
          </p:nvSpPr>
          <p:spPr>
            <a:xfrm>
              <a:off x="1829819" y="380252"/>
              <a:ext cx="3028543" cy="3028543"/>
            </a:xfrm>
            <a:custGeom>
              <a:rect b="b" l="l" r="r" t="t"/>
              <a:pathLst>
                <a:path extrusionOk="0" h="120000" w="120000">
                  <a:moveTo>
                    <a:pt x="71931" y="118802"/>
                  </a:moveTo>
                  <a:cubicBezTo>
                    <a:pt x="64057" y="120400"/>
                    <a:pt x="55942" y="120400"/>
                    <a:pt x="48069" y="118802"/>
                  </a:cubicBezTo>
                </a:path>
              </a:pathLst>
            </a:custGeom>
            <a:noFill/>
            <a:ln cap="rnd" cmpd="sng" w="9525">
              <a:solidFill>
                <a:srgbClr val="00C6B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0"/>
            <p:cNvSpPr/>
            <p:nvPr/>
          </p:nvSpPr>
          <p:spPr>
            <a:xfrm>
              <a:off x="1871095" y="2740690"/>
              <a:ext cx="1165860" cy="757809"/>
            </a:xfrm>
            <a:prstGeom prst="roundRect">
              <a:avLst>
                <a:gd fmla="val 16667" name="adj"/>
              </a:avLst>
            </a:pr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10"/>
            <p:cNvSpPr txBox="1"/>
            <p:nvPr/>
          </p:nvSpPr>
          <p:spPr>
            <a:xfrm>
              <a:off x="1908088" y="2777683"/>
              <a:ext cx="1091874" cy="683823"/>
            </a:xfrm>
            <a:prstGeom prst="rect">
              <a:avLst/>
            </a:prstGeom>
            <a:noFill/>
            <a:ln>
              <a:noFill/>
            </a:ln>
          </p:spPr>
          <p:txBody>
            <a:bodyPr anchorCtr="0" anchor="ctr" bIns="34275" lIns="34275" spcFirstLastPara="1" rIns="34275" wrap="square" tIns="34275">
              <a:noAutofit/>
            </a:bodyPr>
            <a:lstStyle/>
            <a:p>
              <a:pPr indent="0" lvl="0" marL="0" marR="0" rtl="0" algn="ctr">
                <a:lnSpc>
                  <a:spcPct val="90000"/>
                </a:lnSpc>
                <a:spcBef>
                  <a:spcPts val="0"/>
                </a:spcBef>
                <a:spcAft>
                  <a:spcPts val="0"/>
                </a:spcAft>
                <a:buNone/>
              </a:pPr>
              <a:r>
                <a:rPr lang="en-US" sz="900">
                  <a:solidFill>
                    <a:schemeClr val="lt1"/>
                  </a:solidFill>
                  <a:latin typeface="Century Gothic"/>
                  <a:ea typeface="Century Gothic"/>
                  <a:cs typeface="Century Gothic"/>
                  <a:sym typeface="Century Gothic"/>
                </a:rPr>
                <a:t>PROMOTION AND MERCHANDISE</a:t>
              </a:r>
              <a:endParaRPr/>
            </a:p>
          </p:txBody>
        </p:sp>
        <p:sp>
          <p:nvSpPr>
            <p:cNvPr id="250" name="Google Shape;250;p10"/>
            <p:cNvSpPr/>
            <p:nvPr/>
          </p:nvSpPr>
          <p:spPr>
            <a:xfrm>
              <a:off x="1829819" y="380252"/>
              <a:ext cx="3028543" cy="3028543"/>
            </a:xfrm>
            <a:custGeom>
              <a:rect b="b" l="l" r="r" t="t"/>
              <a:pathLst>
                <a:path extrusionOk="0" h="120000" w="120000">
                  <a:moveTo>
                    <a:pt x="10028" y="93208"/>
                  </a:moveTo>
                  <a:cubicBezTo>
                    <a:pt x="2894" y="82473"/>
                    <a:pt x="-593" y="69727"/>
                    <a:pt x="82" y="56855"/>
                  </a:cubicBezTo>
                </a:path>
              </a:pathLst>
            </a:custGeom>
            <a:noFill/>
            <a:ln cap="rnd" cmpd="sng" w="9525">
              <a:solidFill>
                <a:srgbClr val="00C6B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0"/>
            <p:cNvSpPr/>
            <p:nvPr/>
          </p:nvSpPr>
          <p:spPr>
            <a:xfrm>
              <a:off x="1321003" y="1047683"/>
              <a:ext cx="1165860" cy="757809"/>
            </a:xfrm>
            <a:prstGeom prst="roundRect">
              <a:avLst>
                <a:gd fmla="val 16667" name="adj"/>
              </a:avLst>
            </a:pr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0"/>
            <p:cNvSpPr txBox="1"/>
            <p:nvPr/>
          </p:nvSpPr>
          <p:spPr>
            <a:xfrm>
              <a:off x="1357996" y="1084676"/>
              <a:ext cx="1091874" cy="683823"/>
            </a:xfrm>
            <a:prstGeom prst="rect">
              <a:avLst/>
            </a:prstGeom>
            <a:noFill/>
            <a:ln>
              <a:noFill/>
            </a:ln>
          </p:spPr>
          <p:txBody>
            <a:bodyPr anchorCtr="0" anchor="ctr" bIns="34275" lIns="34275" spcFirstLastPara="1" rIns="34275" wrap="square" tIns="34275">
              <a:noAutofit/>
            </a:bodyPr>
            <a:lstStyle/>
            <a:p>
              <a:pPr indent="0" lvl="0" marL="0" marR="0" rtl="0" algn="ctr">
                <a:lnSpc>
                  <a:spcPct val="90000"/>
                </a:lnSpc>
                <a:spcBef>
                  <a:spcPts val="0"/>
                </a:spcBef>
                <a:spcAft>
                  <a:spcPts val="0"/>
                </a:spcAft>
                <a:buNone/>
              </a:pPr>
              <a:r>
                <a:rPr lang="en-US" sz="900">
                  <a:solidFill>
                    <a:schemeClr val="lt1"/>
                  </a:solidFill>
                  <a:latin typeface="Century Gothic"/>
                  <a:ea typeface="Century Gothic"/>
                  <a:cs typeface="Century Gothic"/>
                  <a:sym typeface="Century Gothic"/>
                </a:rPr>
                <a:t>COMPROMISING</a:t>
              </a:r>
              <a:endParaRPr/>
            </a:p>
          </p:txBody>
        </p:sp>
        <p:sp>
          <p:nvSpPr>
            <p:cNvPr id="253" name="Google Shape;253;p10"/>
            <p:cNvSpPr/>
            <p:nvPr/>
          </p:nvSpPr>
          <p:spPr>
            <a:xfrm>
              <a:off x="1829819" y="380252"/>
              <a:ext cx="3028543" cy="3028543"/>
            </a:xfrm>
            <a:custGeom>
              <a:rect b="b" l="l" r="r" t="t"/>
              <a:pathLst>
                <a:path extrusionOk="0" h="120000" w="120000">
                  <a:moveTo>
                    <a:pt x="10453" y="26161"/>
                  </a:moveTo>
                  <a:lnTo>
                    <a:pt x="10453" y="26161"/>
                  </a:lnTo>
                  <a:cubicBezTo>
                    <a:pt x="16934" y="16671"/>
                    <a:pt x="26004" y="9242"/>
                    <a:pt x="36585" y="4758"/>
                  </a:cubicBezTo>
                </a:path>
              </a:pathLst>
            </a:custGeom>
            <a:noFill/>
            <a:ln cap="rnd" cmpd="sng" w="9525">
              <a:solidFill>
                <a:srgbClr val="00C6B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4" name="Google Shape;254;p10"/>
          <p:cNvGrpSpPr/>
          <p:nvPr/>
        </p:nvGrpSpPr>
        <p:grpSpPr>
          <a:xfrm>
            <a:off x="1284781" y="2702560"/>
            <a:ext cx="3539393" cy="3433398"/>
            <a:chOff x="1027879" y="-1452"/>
            <a:chExt cx="3539393" cy="3433398"/>
          </a:xfrm>
        </p:grpSpPr>
        <p:sp>
          <p:nvSpPr>
            <p:cNvPr id="255" name="Google Shape;255;p10"/>
            <p:cNvSpPr/>
            <p:nvPr/>
          </p:nvSpPr>
          <p:spPr>
            <a:xfrm>
              <a:off x="3203923" y="24198"/>
              <a:ext cx="849654" cy="849654"/>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0"/>
            <p:cNvSpPr txBox="1"/>
            <p:nvPr/>
          </p:nvSpPr>
          <p:spPr>
            <a:xfrm>
              <a:off x="3203923" y="24198"/>
              <a:ext cx="849654" cy="849654"/>
            </a:xfrm>
            <a:prstGeom prst="rect">
              <a:avLst/>
            </a:prstGeom>
            <a:noFill/>
            <a:ln>
              <a:noFill/>
            </a:ln>
          </p:spPr>
          <p:txBody>
            <a:bodyPr anchorCtr="0" anchor="ctr" bIns="64750" lIns="64750" spcFirstLastPara="1" rIns="64750" wrap="square" tIns="64750">
              <a:noAutofit/>
            </a:bodyPr>
            <a:lstStyle/>
            <a:p>
              <a:pPr indent="0" lvl="0" marL="0" marR="0" rtl="0" algn="ctr">
                <a:lnSpc>
                  <a:spcPct val="90000"/>
                </a:lnSpc>
                <a:spcBef>
                  <a:spcPts val="0"/>
                </a:spcBef>
                <a:spcAft>
                  <a:spcPts val="0"/>
                </a:spcAft>
                <a:buNone/>
              </a:pPr>
              <a:r>
                <a:rPr lang="en-US" sz="5100">
                  <a:solidFill>
                    <a:schemeClr val="lt1"/>
                  </a:solidFill>
                  <a:latin typeface="Century Gothic"/>
                  <a:ea typeface="Century Gothic"/>
                  <a:cs typeface="Century Gothic"/>
                  <a:sym typeface="Century Gothic"/>
                </a:rPr>
                <a:t>2</a:t>
              </a:r>
              <a:endParaRPr/>
            </a:p>
          </p:txBody>
        </p:sp>
        <p:sp>
          <p:nvSpPr>
            <p:cNvPr id="257" name="Google Shape;257;p10"/>
            <p:cNvSpPr/>
            <p:nvPr/>
          </p:nvSpPr>
          <p:spPr>
            <a:xfrm>
              <a:off x="1130033" y="-1452"/>
              <a:ext cx="3187138" cy="3187138"/>
            </a:xfrm>
            <a:custGeom>
              <a:rect b="b" l="l" r="r" t="t"/>
              <a:pathLst>
                <a:path extrusionOk="0" h="120000" w="120000">
                  <a:moveTo>
                    <a:pt x="108079" y="31600"/>
                  </a:moveTo>
                  <a:lnTo>
                    <a:pt x="108079" y="31600"/>
                  </a:lnTo>
                  <a:cubicBezTo>
                    <a:pt x="112357" y="38841"/>
                    <a:pt x="114943" y="46955"/>
                    <a:pt x="115646" y="55336"/>
                  </a:cubicBezTo>
                  <a:lnTo>
                    <a:pt x="119791" y="55372"/>
                  </a:lnTo>
                  <a:lnTo>
                    <a:pt x="112720" y="60453"/>
                  </a:lnTo>
                  <a:lnTo>
                    <a:pt x="105235" y="55247"/>
                  </a:lnTo>
                  <a:lnTo>
                    <a:pt x="109378" y="55282"/>
                  </a:lnTo>
                  <a:cubicBezTo>
                    <a:pt x="108686" y="48039"/>
                    <a:pt x="106409" y="41037"/>
                    <a:pt x="102709" y="34772"/>
                  </a:cubicBezTo>
                  <a:close/>
                </a:path>
              </a:pathLst>
            </a:cu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0"/>
            <p:cNvSpPr/>
            <p:nvPr/>
          </p:nvSpPr>
          <p:spPr>
            <a:xfrm>
              <a:off x="3717618" y="1605188"/>
              <a:ext cx="849654" cy="849654"/>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10"/>
            <p:cNvSpPr txBox="1"/>
            <p:nvPr/>
          </p:nvSpPr>
          <p:spPr>
            <a:xfrm>
              <a:off x="3717618" y="1605188"/>
              <a:ext cx="849654" cy="849654"/>
            </a:xfrm>
            <a:prstGeom prst="rect">
              <a:avLst/>
            </a:prstGeom>
            <a:noFill/>
            <a:ln>
              <a:noFill/>
            </a:ln>
          </p:spPr>
          <p:txBody>
            <a:bodyPr anchorCtr="0" anchor="ctr" bIns="64750" lIns="64750" spcFirstLastPara="1" rIns="64750" wrap="square" tIns="64750">
              <a:noAutofit/>
            </a:bodyPr>
            <a:lstStyle/>
            <a:p>
              <a:pPr indent="0" lvl="0" marL="0" marR="0" rtl="0" algn="ctr">
                <a:lnSpc>
                  <a:spcPct val="90000"/>
                </a:lnSpc>
                <a:spcBef>
                  <a:spcPts val="0"/>
                </a:spcBef>
                <a:spcAft>
                  <a:spcPts val="0"/>
                </a:spcAft>
                <a:buNone/>
              </a:pPr>
              <a:r>
                <a:rPr lang="en-US" sz="5100">
                  <a:solidFill>
                    <a:schemeClr val="lt1"/>
                  </a:solidFill>
                  <a:latin typeface="Century Gothic"/>
                  <a:ea typeface="Century Gothic"/>
                  <a:cs typeface="Century Gothic"/>
                  <a:sym typeface="Century Gothic"/>
                </a:rPr>
                <a:t>3</a:t>
              </a:r>
              <a:endParaRPr/>
            </a:p>
          </p:txBody>
        </p:sp>
        <p:sp>
          <p:nvSpPr>
            <p:cNvPr id="260" name="Google Shape;260;p10"/>
            <p:cNvSpPr/>
            <p:nvPr/>
          </p:nvSpPr>
          <p:spPr>
            <a:xfrm>
              <a:off x="1204006" y="-528"/>
              <a:ext cx="3187138" cy="3187138"/>
            </a:xfrm>
            <a:custGeom>
              <a:rect b="b" l="l" r="r" t="t"/>
              <a:pathLst>
                <a:path extrusionOk="0" h="120000" w="120000">
                  <a:moveTo>
                    <a:pt x="104272" y="94032"/>
                  </a:moveTo>
                  <a:cubicBezTo>
                    <a:pt x="98362" y="101721"/>
                    <a:pt x="90551" y="107738"/>
                    <a:pt x="81609" y="111490"/>
                  </a:cubicBezTo>
                  <a:lnTo>
                    <a:pt x="82854" y="115444"/>
                  </a:lnTo>
                  <a:lnTo>
                    <a:pt x="75839" y="110287"/>
                  </a:lnTo>
                  <a:lnTo>
                    <a:pt x="78481" y="101560"/>
                  </a:lnTo>
                  <a:lnTo>
                    <a:pt x="79726" y="105512"/>
                  </a:lnTo>
                  <a:cubicBezTo>
                    <a:pt x="87451" y="102164"/>
                    <a:pt x="94196" y="96905"/>
                    <a:pt x="99327" y="90230"/>
                  </a:cubicBezTo>
                  <a:close/>
                </a:path>
              </a:pathLst>
            </a:cu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0"/>
            <p:cNvSpPr/>
            <p:nvPr/>
          </p:nvSpPr>
          <p:spPr>
            <a:xfrm>
              <a:off x="2372748" y="2582292"/>
              <a:ext cx="849654" cy="849654"/>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0"/>
            <p:cNvSpPr txBox="1"/>
            <p:nvPr/>
          </p:nvSpPr>
          <p:spPr>
            <a:xfrm>
              <a:off x="2372748" y="2582292"/>
              <a:ext cx="849654" cy="849654"/>
            </a:xfrm>
            <a:prstGeom prst="rect">
              <a:avLst/>
            </a:prstGeom>
            <a:noFill/>
            <a:ln>
              <a:noFill/>
            </a:ln>
          </p:spPr>
          <p:txBody>
            <a:bodyPr anchorCtr="0" anchor="ctr" bIns="64750" lIns="64750" spcFirstLastPara="1" rIns="64750" wrap="square" tIns="64750">
              <a:noAutofit/>
            </a:bodyPr>
            <a:lstStyle/>
            <a:p>
              <a:pPr indent="0" lvl="0" marL="0" marR="0" rtl="0" algn="ctr">
                <a:lnSpc>
                  <a:spcPct val="90000"/>
                </a:lnSpc>
                <a:spcBef>
                  <a:spcPts val="0"/>
                </a:spcBef>
                <a:spcAft>
                  <a:spcPts val="0"/>
                </a:spcAft>
                <a:buNone/>
              </a:pPr>
              <a:r>
                <a:rPr lang="en-US" sz="5100">
                  <a:solidFill>
                    <a:schemeClr val="lt1"/>
                  </a:solidFill>
                  <a:latin typeface="Century Gothic"/>
                  <a:ea typeface="Century Gothic"/>
                  <a:cs typeface="Century Gothic"/>
                  <a:sym typeface="Century Gothic"/>
                </a:rPr>
                <a:t>4</a:t>
              </a:r>
              <a:endParaRPr/>
            </a:p>
          </p:txBody>
        </p:sp>
        <p:sp>
          <p:nvSpPr>
            <p:cNvPr id="263" name="Google Shape;263;p10"/>
            <p:cNvSpPr/>
            <p:nvPr/>
          </p:nvSpPr>
          <p:spPr>
            <a:xfrm>
              <a:off x="1204006" y="-528"/>
              <a:ext cx="3187138" cy="3187138"/>
            </a:xfrm>
            <a:custGeom>
              <a:rect b="b" l="l" r="r" t="t"/>
              <a:pathLst>
                <a:path extrusionOk="0" h="120000" w="120000">
                  <a:moveTo>
                    <a:pt x="43224" y="113261"/>
                  </a:moveTo>
                  <a:lnTo>
                    <a:pt x="43224" y="113261"/>
                  </a:lnTo>
                  <a:cubicBezTo>
                    <a:pt x="33974" y="110348"/>
                    <a:pt x="25642" y="105076"/>
                    <a:pt x="19049" y="97964"/>
                  </a:cubicBezTo>
                  <a:lnTo>
                    <a:pt x="15763" y="100490"/>
                  </a:lnTo>
                  <a:lnTo>
                    <a:pt x="18200" y="92131"/>
                  </a:lnTo>
                  <a:lnTo>
                    <a:pt x="27303" y="91619"/>
                  </a:lnTo>
                  <a:lnTo>
                    <a:pt x="24018" y="94144"/>
                  </a:lnTo>
                  <a:lnTo>
                    <a:pt x="24018" y="94144"/>
                  </a:lnTo>
                  <a:cubicBezTo>
                    <a:pt x="29814" y="100251"/>
                    <a:pt x="37068" y="104782"/>
                    <a:pt x="45098" y="107312"/>
                  </a:cubicBezTo>
                  <a:close/>
                </a:path>
              </a:pathLst>
            </a:cu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10"/>
            <p:cNvSpPr/>
            <p:nvPr/>
          </p:nvSpPr>
          <p:spPr>
            <a:xfrm>
              <a:off x="1027879" y="1605188"/>
              <a:ext cx="849654" cy="849654"/>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0"/>
            <p:cNvSpPr txBox="1"/>
            <p:nvPr/>
          </p:nvSpPr>
          <p:spPr>
            <a:xfrm>
              <a:off x="1027879" y="1605188"/>
              <a:ext cx="849654" cy="849654"/>
            </a:xfrm>
            <a:prstGeom prst="rect">
              <a:avLst/>
            </a:prstGeom>
            <a:noFill/>
            <a:ln>
              <a:noFill/>
            </a:ln>
          </p:spPr>
          <p:txBody>
            <a:bodyPr anchorCtr="0" anchor="ctr" bIns="64750" lIns="64750" spcFirstLastPara="1" rIns="64750" wrap="square" tIns="64750">
              <a:noAutofit/>
            </a:bodyPr>
            <a:lstStyle/>
            <a:p>
              <a:pPr indent="0" lvl="0" marL="0" marR="0" rtl="0" algn="ctr">
                <a:lnSpc>
                  <a:spcPct val="90000"/>
                </a:lnSpc>
                <a:spcBef>
                  <a:spcPts val="0"/>
                </a:spcBef>
                <a:spcAft>
                  <a:spcPts val="0"/>
                </a:spcAft>
                <a:buNone/>
              </a:pPr>
              <a:r>
                <a:rPr lang="en-US" sz="5100">
                  <a:solidFill>
                    <a:schemeClr val="lt1"/>
                  </a:solidFill>
                  <a:latin typeface="Century Gothic"/>
                  <a:ea typeface="Century Gothic"/>
                  <a:cs typeface="Century Gothic"/>
                  <a:sym typeface="Century Gothic"/>
                </a:rPr>
                <a:t>5</a:t>
              </a:r>
              <a:endParaRPr/>
            </a:p>
          </p:txBody>
        </p:sp>
        <p:sp>
          <p:nvSpPr>
            <p:cNvPr id="266" name="Google Shape;266;p10"/>
            <p:cNvSpPr/>
            <p:nvPr/>
          </p:nvSpPr>
          <p:spPr>
            <a:xfrm>
              <a:off x="1204006" y="-528"/>
              <a:ext cx="3187138" cy="3187138"/>
            </a:xfrm>
            <a:custGeom>
              <a:rect b="b" l="l" r="r" t="t"/>
              <a:pathLst>
                <a:path extrusionOk="0" h="120000" w="120000">
                  <a:moveTo>
                    <a:pt x="4161" y="60480"/>
                  </a:moveTo>
                  <a:lnTo>
                    <a:pt x="4161" y="60480"/>
                  </a:lnTo>
                  <a:cubicBezTo>
                    <a:pt x="4089" y="52070"/>
                    <a:pt x="5917" y="43752"/>
                    <a:pt x="9510" y="36147"/>
                  </a:cubicBezTo>
                  <a:lnTo>
                    <a:pt x="5941" y="34039"/>
                  </a:lnTo>
                  <a:lnTo>
                    <a:pt x="14606" y="33186"/>
                  </a:lnTo>
                  <a:lnTo>
                    <a:pt x="18474" y="41442"/>
                  </a:lnTo>
                  <a:lnTo>
                    <a:pt x="14906" y="39335"/>
                  </a:lnTo>
                  <a:lnTo>
                    <a:pt x="14906" y="39335"/>
                  </a:lnTo>
                  <a:cubicBezTo>
                    <a:pt x="11875" y="45950"/>
                    <a:pt x="10336" y="53150"/>
                    <a:pt x="10399" y="60426"/>
                  </a:cubicBezTo>
                  <a:close/>
                </a:path>
              </a:pathLst>
            </a:cu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0"/>
            <p:cNvSpPr/>
            <p:nvPr/>
          </p:nvSpPr>
          <p:spPr>
            <a:xfrm>
              <a:off x="1541573" y="24198"/>
              <a:ext cx="849654" cy="849654"/>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10"/>
            <p:cNvSpPr txBox="1"/>
            <p:nvPr/>
          </p:nvSpPr>
          <p:spPr>
            <a:xfrm>
              <a:off x="1541573" y="24198"/>
              <a:ext cx="849654" cy="849654"/>
            </a:xfrm>
            <a:prstGeom prst="rect">
              <a:avLst/>
            </a:prstGeom>
            <a:noFill/>
            <a:ln>
              <a:noFill/>
            </a:ln>
          </p:spPr>
          <p:txBody>
            <a:bodyPr anchorCtr="0" anchor="ctr" bIns="64750" lIns="64750" spcFirstLastPara="1" rIns="64750" wrap="square" tIns="64750">
              <a:noAutofit/>
            </a:bodyPr>
            <a:lstStyle/>
            <a:p>
              <a:pPr indent="0" lvl="0" marL="0" marR="0" rtl="0" algn="ctr">
                <a:lnSpc>
                  <a:spcPct val="90000"/>
                </a:lnSpc>
                <a:spcBef>
                  <a:spcPts val="0"/>
                </a:spcBef>
                <a:spcAft>
                  <a:spcPts val="0"/>
                </a:spcAft>
                <a:buNone/>
              </a:pPr>
              <a:r>
                <a:rPr lang="en-US" sz="5100">
                  <a:solidFill>
                    <a:schemeClr val="lt1"/>
                  </a:solidFill>
                  <a:latin typeface="Century Gothic"/>
                  <a:ea typeface="Century Gothic"/>
                  <a:cs typeface="Century Gothic"/>
                  <a:sym typeface="Century Gothic"/>
                </a:rPr>
                <a:t>1</a:t>
              </a:r>
              <a:endParaRPr/>
            </a:p>
          </p:txBody>
        </p:sp>
        <p:sp>
          <p:nvSpPr>
            <p:cNvPr id="269" name="Google Shape;269;p10"/>
            <p:cNvSpPr/>
            <p:nvPr/>
          </p:nvSpPr>
          <p:spPr>
            <a:xfrm>
              <a:off x="1204006" y="-528"/>
              <a:ext cx="3187138" cy="3187138"/>
            </a:xfrm>
            <a:custGeom>
              <a:rect b="b" l="l" r="r" t="t"/>
              <a:pathLst>
                <a:path extrusionOk="0" h="120000" w="120000">
                  <a:moveTo>
                    <a:pt x="43954" y="6514"/>
                  </a:moveTo>
                  <a:lnTo>
                    <a:pt x="43954" y="6514"/>
                  </a:lnTo>
                  <a:cubicBezTo>
                    <a:pt x="52747" y="3876"/>
                    <a:pt x="62055" y="3447"/>
                    <a:pt x="71053" y="5264"/>
                  </a:cubicBezTo>
                  <a:lnTo>
                    <a:pt x="72245" y="1294"/>
                  </a:lnTo>
                  <a:lnTo>
                    <a:pt x="75150" y="9502"/>
                  </a:lnTo>
                  <a:lnTo>
                    <a:pt x="68062" y="15236"/>
                  </a:lnTo>
                  <a:lnTo>
                    <a:pt x="69252" y="11267"/>
                  </a:lnTo>
                  <a:lnTo>
                    <a:pt x="69252" y="11267"/>
                  </a:lnTo>
                  <a:cubicBezTo>
                    <a:pt x="61432" y="9783"/>
                    <a:pt x="53370" y="10202"/>
                    <a:pt x="45746" y="12489"/>
                  </a:cubicBezTo>
                  <a:close/>
                </a:path>
              </a:pathLst>
            </a:cu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11"/>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4000"/>
              <a:buFont typeface="Century Gothic"/>
              <a:buNone/>
            </a:pPr>
            <a:r>
              <a:rPr lang="en-US"/>
              <a:t>COMPROMISING STEPS</a:t>
            </a:r>
            <a:endParaRPr/>
          </a:p>
        </p:txBody>
      </p:sp>
      <p:grpSp>
        <p:nvGrpSpPr>
          <p:cNvPr id="275" name="Google Shape;275;p11"/>
          <p:cNvGrpSpPr/>
          <p:nvPr/>
        </p:nvGrpSpPr>
        <p:grpSpPr>
          <a:xfrm>
            <a:off x="4712372" y="2225662"/>
            <a:ext cx="2767254" cy="3630637"/>
            <a:chOff x="3893222" y="3162"/>
            <a:chExt cx="2767254" cy="3630637"/>
          </a:xfrm>
        </p:grpSpPr>
        <p:sp>
          <p:nvSpPr>
            <p:cNvPr id="276" name="Google Shape;276;p11"/>
            <p:cNvSpPr/>
            <p:nvPr/>
          </p:nvSpPr>
          <p:spPr>
            <a:xfrm>
              <a:off x="3893222" y="3162"/>
              <a:ext cx="2767254" cy="1106901"/>
            </a:xfrm>
            <a:prstGeom prst="chevron">
              <a:avLst>
                <a:gd fmla="val 50000" name="adj"/>
              </a:avLst>
            </a:pr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11"/>
            <p:cNvSpPr txBox="1"/>
            <p:nvPr/>
          </p:nvSpPr>
          <p:spPr>
            <a:xfrm>
              <a:off x="4446673" y="3162"/>
              <a:ext cx="1660353" cy="1106901"/>
            </a:xfrm>
            <a:prstGeom prst="rect">
              <a:avLst/>
            </a:prstGeom>
            <a:noFill/>
            <a:ln>
              <a:noFill/>
            </a:ln>
          </p:spPr>
          <p:txBody>
            <a:bodyPr anchorCtr="0" anchor="ctr" bIns="11425" lIns="22850" spcFirstLastPara="1" rIns="0" wrap="square" tIns="11425">
              <a:noAutofit/>
            </a:bodyPr>
            <a:lstStyle/>
            <a:p>
              <a:pPr indent="0" lvl="0" marL="0" marR="0" rtl="0" algn="ctr">
                <a:lnSpc>
                  <a:spcPct val="90000"/>
                </a:lnSpc>
                <a:spcBef>
                  <a:spcPts val="0"/>
                </a:spcBef>
                <a:spcAft>
                  <a:spcPts val="0"/>
                </a:spcAft>
                <a:buNone/>
              </a:pPr>
              <a:r>
                <a:rPr lang="en-US" sz="1800">
                  <a:solidFill>
                    <a:schemeClr val="lt1"/>
                  </a:solidFill>
                  <a:latin typeface="Century Gothic"/>
                  <a:ea typeface="Century Gothic"/>
                  <a:cs typeface="Century Gothic"/>
                  <a:sym typeface="Century Gothic"/>
                </a:rPr>
                <a:t>ANALYSE</a:t>
              </a:r>
              <a:endParaRPr/>
            </a:p>
          </p:txBody>
        </p:sp>
        <p:sp>
          <p:nvSpPr>
            <p:cNvPr id="278" name="Google Shape;278;p11"/>
            <p:cNvSpPr/>
            <p:nvPr/>
          </p:nvSpPr>
          <p:spPr>
            <a:xfrm>
              <a:off x="3893222" y="1265030"/>
              <a:ext cx="2767254" cy="1106901"/>
            </a:xfrm>
            <a:prstGeom prst="chevron">
              <a:avLst>
                <a:gd fmla="val 50000" name="adj"/>
              </a:avLst>
            </a:pr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11"/>
            <p:cNvSpPr txBox="1"/>
            <p:nvPr/>
          </p:nvSpPr>
          <p:spPr>
            <a:xfrm>
              <a:off x="4446673" y="1265030"/>
              <a:ext cx="1660353" cy="1106901"/>
            </a:xfrm>
            <a:prstGeom prst="rect">
              <a:avLst/>
            </a:prstGeom>
            <a:noFill/>
            <a:ln>
              <a:noFill/>
            </a:ln>
          </p:spPr>
          <p:txBody>
            <a:bodyPr anchorCtr="0" anchor="ctr" bIns="11425" lIns="22850" spcFirstLastPara="1" rIns="0" wrap="square" tIns="11425">
              <a:noAutofit/>
            </a:bodyPr>
            <a:lstStyle/>
            <a:p>
              <a:pPr indent="0" lvl="0" marL="0" marR="0" rtl="0" algn="ctr">
                <a:lnSpc>
                  <a:spcPct val="90000"/>
                </a:lnSpc>
                <a:spcBef>
                  <a:spcPts val="0"/>
                </a:spcBef>
                <a:spcAft>
                  <a:spcPts val="0"/>
                </a:spcAft>
                <a:buNone/>
              </a:pPr>
              <a:r>
                <a:rPr lang="en-US" sz="1800">
                  <a:solidFill>
                    <a:schemeClr val="lt1"/>
                  </a:solidFill>
                  <a:latin typeface="Century Gothic"/>
                  <a:ea typeface="Century Gothic"/>
                  <a:cs typeface="Century Gothic"/>
                  <a:sym typeface="Century Gothic"/>
                </a:rPr>
                <a:t>RISK MANAGEMENT</a:t>
              </a:r>
              <a:endParaRPr/>
            </a:p>
          </p:txBody>
        </p:sp>
        <p:sp>
          <p:nvSpPr>
            <p:cNvPr id="280" name="Google Shape;280;p11"/>
            <p:cNvSpPr/>
            <p:nvPr/>
          </p:nvSpPr>
          <p:spPr>
            <a:xfrm>
              <a:off x="3893222" y="2526898"/>
              <a:ext cx="2767254" cy="1106901"/>
            </a:xfrm>
            <a:prstGeom prst="chevron">
              <a:avLst>
                <a:gd fmla="val 50000" name="adj"/>
              </a:avLst>
            </a:pr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11"/>
            <p:cNvSpPr txBox="1"/>
            <p:nvPr/>
          </p:nvSpPr>
          <p:spPr>
            <a:xfrm>
              <a:off x="4446673" y="2526898"/>
              <a:ext cx="1660353" cy="1106901"/>
            </a:xfrm>
            <a:prstGeom prst="rect">
              <a:avLst/>
            </a:prstGeom>
            <a:noFill/>
            <a:ln>
              <a:noFill/>
            </a:ln>
          </p:spPr>
          <p:txBody>
            <a:bodyPr anchorCtr="0" anchor="ctr" bIns="11425" lIns="22850" spcFirstLastPara="1" rIns="0" wrap="square" tIns="11425">
              <a:noAutofit/>
            </a:bodyPr>
            <a:lstStyle/>
            <a:p>
              <a:pPr indent="0" lvl="0" marL="0" marR="0" rtl="0" algn="ctr">
                <a:lnSpc>
                  <a:spcPct val="90000"/>
                </a:lnSpc>
                <a:spcBef>
                  <a:spcPts val="0"/>
                </a:spcBef>
                <a:spcAft>
                  <a:spcPts val="0"/>
                </a:spcAft>
                <a:buNone/>
              </a:pPr>
              <a:r>
                <a:rPr lang="en-US" sz="1800">
                  <a:solidFill>
                    <a:schemeClr val="lt1"/>
                  </a:solidFill>
                  <a:latin typeface="Century Gothic"/>
                  <a:ea typeface="Century Gothic"/>
                  <a:cs typeface="Century Gothic"/>
                  <a:sym typeface="Century Gothic"/>
                </a:rPr>
                <a:t>DECISION MAKING</a:t>
              </a:r>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p12"/>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4000"/>
              <a:buFont typeface="Century Gothic"/>
              <a:buNone/>
            </a:pPr>
            <a:r>
              <a:rPr lang="en-US"/>
              <a:t>THANK YOU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
          <p:cNvSpPr txBox="1"/>
          <p:nvPr>
            <p:ph type="title"/>
          </p:nvPr>
        </p:nvSpPr>
        <p:spPr>
          <a:xfrm>
            <a:off x="774623" y="222069"/>
            <a:ext cx="10820295" cy="1156381"/>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4000"/>
              <a:buFont typeface="Century Gothic"/>
              <a:buNone/>
            </a:pPr>
            <a:r>
              <a:rPr lang="en-US"/>
              <a:t>INDIRECT MARKETING                               1.1</a:t>
            </a:r>
            <a:endParaRPr/>
          </a:p>
        </p:txBody>
      </p:sp>
      <p:grpSp>
        <p:nvGrpSpPr>
          <p:cNvPr id="128" name="Google Shape;128;p2"/>
          <p:cNvGrpSpPr/>
          <p:nvPr/>
        </p:nvGrpSpPr>
        <p:grpSpPr>
          <a:xfrm>
            <a:off x="1787754" y="2251788"/>
            <a:ext cx="9060627" cy="3604514"/>
            <a:chOff x="746536" y="3162"/>
            <a:chExt cx="9060627" cy="3604514"/>
          </a:xfrm>
        </p:grpSpPr>
        <p:sp>
          <p:nvSpPr>
            <p:cNvPr id="129" name="Google Shape;129;p2"/>
            <p:cNvSpPr/>
            <p:nvPr/>
          </p:nvSpPr>
          <p:spPr>
            <a:xfrm>
              <a:off x="746536" y="3162"/>
              <a:ext cx="8514896" cy="1106901"/>
            </a:xfrm>
            <a:prstGeom prst="chevron">
              <a:avLst>
                <a:gd fmla="val 50000" name="adj"/>
              </a:avLst>
            </a:pr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2"/>
            <p:cNvSpPr txBox="1"/>
            <p:nvPr/>
          </p:nvSpPr>
          <p:spPr>
            <a:xfrm>
              <a:off x="1299987" y="3162"/>
              <a:ext cx="7407995" cy="1106901"/>
            </a:xfrm>
            <a:prstGeom prst="rect">
              <a:avLst/>
            </a:prstGeom>
            <a:noFill/>
            <a:ln>
              <a:noFill/>
            </a:ln>
          </p:spPr>
          <p:txBody>
            <a:bodyPr anchorCtr="0" anchor="ctr" bIns="15875" lIns="31750" spcFirstLastPara="1" rIns="0" wrap="square" tIns="15875">
              <a:noAutofit/>
            </a:bodyPr>
            <a:lstStyle/>
            <a:p>
              <a:pPr indent="0" lvl="0" marL="0" marR="0" rtl="0" algn="ctr">
                <a:lnSpc>
                  <a:spcPct val="90000"/>
                </a:lnSpc>
                <a:spcBef>
                  <a:spcPts val="0"/>
                </a:spcBef>
                <a:spcAft>
                  <a:spcPts val="0"/>
                </a:spcAft>
                <a:buNone/>
              </a:pPr>
              <a:r>
                <a:rPr b="0" i="0" lang="en-US" sz="2500" u="none" cap="none" strike="noStrike">
                  <a:solidFill>
                    <a:schemeClr val="lt1"/>
                  </a:solidFill>
                  <a:latin typeface="Century Gothic"/>
                  <a:ea typeface="Century Gothic"/>
                  <a:cs typeface="Century Gothic"/>
                  <a:sym typeface="Century Gothic"/>
                </a:rPr>
                <a:t>COLLABORATION WITH THE MOBILE OPERATORS</a:t>
              </a:r>
              <a:endParaRPr/>
            </a:p>
          </p:txBody>
        </p:sp>
        <p:sp>
          <p:nvSpPr>
            <p:cNvPr id="131" name="Google Shape;131;p2"/>
            <p:cNvSpPr/>
            <p:nvPr/>
          </p:nvSpPr>
          <p:spPr>
            <a:xfrm>
              <a:off x="746536" y="1265030"/>
              <a:ext cx="1055375" cy="1106901"/>
            </a:xfrm>
            <a:prstGeom prst="chevron">
              <a:avLst>
                <a:gd fmla="val 50000" name="adj"/>
              </a:avLst>
            </a:pr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2"/>
            <p:cNvSpPr txBox="1"/>
            <p:nvPr/>
          </p:nvSpPr>
          <p:spPr>
            <a:xfrm>
              <a:off x="746536" y="1265030"/>
              <a:ext cx="1055375" cy="1106901"/>
            </a:xfrm>
            <a:prstGeom prst="rect">
              <a:avLst/>
            </a:prstGeom>
            <a:noFill/>
            <a:ln>
              <a:noFill/>
            </a:ln>
          </p:spPr>
          <p:txBody>
            <a:bodyPr anchorCtr="0" anchor="ctr" bIns="15875" lIns="31750" spcFirstLastPara="1" rIns="0" wrap="square" tIns="15875">
              <a:noAutofit/>
            </a:bodyPr>
            <a:lstStyle/>
            <a:p>
              <a:pPr indent="0" lvl="0" marL="0" marR="0" rtl="0" algn="ctr">
                <a:lnSpc>
                  <a:spcPct val="90000"/>
                </a:lnSpc>
                <a:spcBef>
                  <a:spcPts val="0"/>
                </a:spcBef>
                <a:spcAft>
                  <a:spcPts val="0"/>
                </a:spcAft>
                <a:buNone/>
              </a:pPr>
              <a:r>
                <a:t/>
              </a:r>
              <a:endParaRPr b="0" i="0" sz="2500" u="none" cap="none" strike="noStrike">
                <a:solidFill>
                  <a:schemeClr val="lt1"/>
                </a:solidFill>
                <a:latin typeface="Century Gothic"/>
                <a:ea typeface="Century Gothic"/>
                <a:cs typeface="Century Gothic"/>
                <a:sym typeface="Century Gothic"/>
              </a:endParaRPr>
            </a:p>
          </p:txBody>
        </p:sp>
        <p:sp>
          <p:nvSpPr>
            <p:cNvPr id="133" name="Google Shape;133;p2"/>
            <p:cNvSpPr/>
            <p:nvPr/>
          </p:nvSpPr>
          <p:spPr>
            <a:xfrm>
              <a:off x="1442168" y="1359117"/>
              <a:ext cx="8012919" cy="918728"/>
            </a:xfrm>
            <a:prstGeom prst="chevron">
              <a:avLst>
                <a:gd fmla="val 50000" name="adj"/>
              </a:avLst>
            </a:prstGeom>
            <a:solidFill>
              <a:srgbClr val="CAE8E5">
                <a:alpha val="89803"/>
              </a:srgbClr>
            </a:solidFill>
            <a:ln cap="rnd" cmpd="sng" w="15875">
              <a:solidFill>
                <a:srgbClr val="CAE8E5">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2"/>
            <p:cNvSpPr txBox="1"/>
            <p:nvPr/>
          </p:nvSpPr>
          <p:spPr>
            <a:xfrm>
              <a:off x="1901532" y="1359117"/>
              <a:ext cx="7094191" cy="918728"/>
            </a:xfrm>
            <a:prstGeom prst="rect">
              <a:avLst/>
            </a:prstGeom>
            <a:noFill/>
            <a:ln>
              <a:noFill/>
            </a:ln>
          </p:spPr>
          <p:txBody>
            <a:bodyPr anchorCtr="0" anchor="ctr" bIns="17775" lIns="35550" spcFirstLastPara="1" rIns="0" wrap="square" tIns="17775">
              <a:noAutofit/>
            </a:bodyPr>
            <a:lstStyle/>
            <a:p>
              <a:pPr indent="-177800" lvl="0" marL="0" marR="0" rtl="0" algn="ctr">
                <a:lnSpc>
                  <a:spcPct val="90000"/>
                </a:lnSpc>
                <a:spcBef>
                  <a:spcPts val="0"/>
                </a:spcBef>
                <a:spcAft>
                  <a:spcPts val="0"/>
                </a:spcAft>
                <a:buClr>
                  <a:schemeClr val="lt1"/>
                </a:buClr>
                <a:buSzPts val="2800"/>
                <a:buFont typeface="Arial"/>
                <a:buChar char="•"/>
              </a:pPr>
              <a:r>
                <a:rPr b="0" i="0" lang="en-US" sz="2800" u="none" cap="none" strike="noStrike">
                  <a:solidFill>
                    <a:schemeClr val="lt1"/>
                  </a:solidFill>
                  <a:latin typeface="Century Gothic"/>
                  <a:ea typeface="Century Gothic"/>
                  <a:cs typeface="Century Gothic"/>
                  <a:sym typeface="Century Gothic"/>
                </a:rPr>
                <a:t>SMS INFO ALERT</a:t>
              </a:r>
              <a:endParaRPr/>
            </a:p>
          </p:txBody>
        </p:sp>
        <p:sp>
          <p:nvSpPr>
            <p:cNvPr id="135" name="Google Shape;135;p2"/>
            <p:cNvSpPr/>
            <p:nvPr/>
          </p:nvSpPr>
          <p:spPr>
            <a:xfrm>
              <a:off x="746536" y="2500775"/>
              <a:ext cx="9060627" cy="1106901"/>
            </a:xfrm>
            <a:prstGeom prst="chevron">
              <a:avLst>
                <a:gd fmla="val 50000" name="adj"/>
              </a:avLst>
            </a:pr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2"/>
            <p:cNvSpPr txBox="1"/>
            <p:nvPr/>
          </p:nvSpPr>
          <p:spPr>
            <a:xfrm>
              <a:off x="1299987" y="2500775"/>
              <a:ext cx="7953726" cy="1106901"/>
            </a:xfrm>
            <a:prstGeom prst="rect">
              <a:avLst/>
            </a:prstGeom>
            <a:noFill/>
            <a:ln>
              <a:noFill/>
            </a:ln>
          </p:spPr>
          <p:txBody>
            <a:bodyPr anchorCtr="0" anchor="ctr" bIns="15875" lIns="31750" spcFirstLastPara="1" rIns="0" wrap="square" tIns="15875">
              <a:noAutofit/>
            </a:bodyPr>
            <a:lstStyle/>
            <a:p>
              <a:pPr indent="0" lvl="0" marL="0" marR="0" rtl="0" algn="ctr">
                <a:lnSpc>
                  <a:spcPct val="90000"/>
                </a:lnSpc>
                <a:spcBef>
                  <a:spcPts val="0"/>
                </a:spcBef>
                <a:spcAft>
                  <a:spcPts val="0"/>
                </a:spcAft>
                <a:buNone/>
              </a:pPr>
              <a:r>
                <a:rPr b="0" i="0" lang="en-US" sz="2500" u="none" cap="none" strike="noStrike">
                  <a:solidFill>
                    <a:schemeClr val="lt1"/>
                  </a:solidFill>
                  <a:latin typeface="Century Gothic"/>
                  <a:ea typeface="Century Gothic"/>
                  <a:cs typeface="Century Gothic"/>
                  <a:sym typeface="Century Gothic"/>
                </a:rPr>
                <a:t>E.g. When the tourists arrive they receive welcome SMS with information's and links for the Opera Open Festival.</a:t>
              </a:r>
              <a:endParaRPr b="0" i="0" sz="2500" u="none" cap="none" strike="noStrike">
                <a:solidFill>
                  <a:schemeClr val="lt1"/>
                </a:solidFill>
                <a:latin typeface="Century Gothic"/>
                <a:ea typeface="Century Gothic"/>
                <a:cs typeface="Century Gothic"/>
                <a:sym typeface="Century Gothic"/>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grpSp>
        <p:nvGrpSpPr>
          <p:cNvPr id="141" name="Google Shape;141;p3"/>
          <p:cNvGrpSpPr/>
          <p:nvPr/>
        </p:nvGrpSpPr>
        <p:grpSpPr>
          <a:xfrm>
            <a:off x="1916960" y="2212600"/>
            <a:ext cx="9115723" cy="3630637"/>
            <a:chOff x="718988" y="3162"/>
            <a:chExt cx="9115723" cy="3630637"/>
          </a:xfrm>
        </p:grpSpPr>
        <p:sp>
          <p:nvSpPr>
            <p:cNvPr id="142" name="Google Shape;142;p3"/>
            <p:cNvSpPr/>
            <p:nvPr/>
          </p:nvSpPr>
          <p:spPr>
            <a:xfrm>
              <a:off x="718988" y="3162"/>
              <a:ext cx="8859835" cy="1106901"/>
            </a:xfrm>
            <a:prstGeom prst="chevron">
              <a:avLst>
                <a:gd fmla="val 50000" name="adj"/>
              </a:avLst>
            </a:pr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3"/>
            <p:cNvSpPr txBox="1"/>
            <p:nvPr/>
          </p:nvSpPr>
          <p:spPr>
            <a:xfrm>
              <a:off x="1272439" y="3162"/>
              <a:ext cx="7752934" cy="1106901"/>
            </a:xfrm>
            <a:prstGeom prst="rect">
              <a:avLst/>
            </a:prstGeom>
            <a:noFill/>
            <a:ln>
              <a:noFill/>
            </a:ln>
          </p:spPr>
          <p:txBody>
            <a:bodyPr anchorCtr="0" anchor="ctr" bIns="14600" lIns="29200" spcFirstLastPara="1" rIns="0" wrap="square" tIns="14600">
              <a:noAutofit/>
            </a:bodyPr>
            <a:lstStyle/>
            <a:p>
              <a:pPr indent="0" lvl="0" marL="0" marR="0" rtl="0" algn="ctr">
                <a:lnSpc>
                  <a:spcPct val="90000"/>
                </a:lnSpc>
                <a:spcBef>
                  <a:spcPts val="0"/>
                </a:spcBef>
                <a:spcAft>
                  <a:spcPts val="0"/>
                </a:spcAft>
                <a:buNone/>
              </a:pPr>
              <a:r>
                <a:rPr b="0" i="0" lang="en-US" sz="2300" u="none" cap="none" strike="noStrike">
                  <a:solidFill>
                    <a:schemeClr val="lt1"/>
                  </a:solidFill>
                  <a:latin typeface="Century Gothic"/>
                  <a:ea typeface="Century Gothic"/>
                  <a:cs typeface="Century Gothic"/>
                  <a:sym typeface="Century Gothic"/>
                </a:rPr>
                <a:t>FAMILY / GROUP DISCOUNT</a:t>
              </a:r>
              <a:endParaRPr/>
            </a:p>
          </p:txBody>
        </p:sp>
        <p:sp>
          <p:nvSpPr>
            <p:cNvPr id="144" name="Google Shape;144;p3"/>
            <p:cNvSpPr/>
            <p:nvPr/>
          </p:nvSpPr>
          <p:spPr>
            <a:xfrm>
              <a:off x="718988" y="1265030"/>
              <a:ext cx="1158206" cy="1106901"/>
            </a:xfrm>
            <a:prstGeom prst="chevron">
              <a:avLst>
                <a:gd fmla="val 50000" name="adj"/>
              </a:avLst>
            </a:pr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3"/>
            <p:cNvSpPr txBox="1"/>
            <p:nvPr/>
          </p:nvSpPr>
          <p:spPr>
            <a:xfrm>
              <a:off x="1272439" y="1265030"/>
              <a:ext cx="51305" cy="1106901"/>
            </a:xfrm>
            <a:prstGeom prst="rect">
              <a:avLst/>
            </a:prstGeom>
            <a:noFill/>
            <a:ln>
              <a:noFill/>
            </a:ln>
          </p:spPr>
          <p:txBody>
            <a:bodyPr anchorCtr="0" anchor="ctr" bIns="14600" lIns="29200" spcFirstLastPara="1" rIns="0" wrap="square" tIns="14600">
              <a:noAutofit/>
            </a:bodyPr>
            <a:lstStyle/>
            <a:p>
              <a:pPr indent="0" lvl="0" marL="0" marR="0" rtl="0" algn="ctr">
                <a:lnSpc>
                  <a:spcPct val="90000"/>
                </a:lnSpc>
                <a:spcBef>
                  <a:spcPts val="0"/>
                </a:spcBef>
                <a:spcAft>
                  <a:spcPts val="0"/>
                </a:spcAft>
                <a:buNone/>
              </a:pPr>
              <a:r>
                <a:t/>
              </a:r>
              <a:endParaRPr b="0" i="0" sz="2300" u="none" cap="none" strike="noStrike">
                <a:solidFill>
                  <a:schemeClr val="lt1"/>
                </a:solidFill>
                <a:latin typeface="Century Gothic"/>
                <a:ea typeface="Century Gothic"/>
                <a:cs typeface="Century Gothic"/>
                <a:sym typeface="Century Gothic"/>
              </a:endParaRPr>
            </a:p>
          </p:txBody>
        </p:sp>
        <p:sp>
          <p:nvSpPr>
            <p:cNvPr id="146" name="Google Shape;146;p3"/>
            <p:cNvSpPr/>
            <p:nvPr/>
          </p:nvSpPr>
          <p:spPr>
            <a:xfrm>
              <a:off x="1517451" y="1359117"/>
              <a:ext cx="7977617" cy="918728"/>
            </a:xfrm>
            <a:prstGeom prst="chevron">
              <a:avLst>
                <a:gd fmla="val 50000" name="adj"/>
              </a:avLst>
            </a:prstGeom>
            <a:solidFill>
              <a:srgbClr val="CAE8E5">
                <a:alpha val="89803"/>
              </a:srgbClr>
            </a:solidFill>
            <a:ln cap="rnd" cmpd="sng" w="15875">
              <a:solidFill>
                <a:srgbClr val="CAE8E5">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3"/>
            <p:cNvSpPr txBox="1"/>
            <p:nvPr/>
          </p:nvSpPr>
          <p:spPr>
            <a:xfrm>
              <a:off x="1976815" y="1359117"/>
              <a:ext cx="7058889" cy="918728"/>
            </a:xfrm>
            <a:prstGeom prst="rect">
              <a:avLst/>
            </a:prstGeom>
            <a:noFill/>
            <a:ln>
              <a:noFill/>
            </a:ln>
          </p:spPr>
          <p:txBody>
            <a:bodyPr anchorCtr="0" anchor="ctr" bIns="14600" lIns="29200" spcFirstLastPara="1" rIns="0" wrap="square" tIns="14600">
              <a:noAutofit/>
            </a:bodyPr>
            <a:lstStyle/>
            <a:p>
              <a:pPr indent="0" lvl="0" marL="0" marR="0" rtl="0" algn="ctr">
                <a:lnSpc>
                  <a:spcPct val="90000"/>
                </a:lnSpc>
                <a:spcBef>
                  <a:spcPts val="0"/>
                </a:spcBef>
                <a:spcAft>
                  <a:spcPts val="0"/>
                </a:spcAft>
                <a:buNone/>
              </a:pPr>
              <a:r>
                <a:rPr b="0" i="0" lang="en-US" sz="2300" u="none" cap="none" strike="noStrike">
                  <a:solidFill>
                    <a:schemeClr val="lt1"/>
                  </a:solidFill>
                  <a:latin typeface="Century Gothic"/>
                  <a:ea typeface="Century Gothic"/>
                  <a:cs typeface="Century Gothic"/>
                  <a:sym typeface="Century Gothic"/>
                </a:rPr>
                <a:t>WORD</a:t>
              </a:r>
              <a:r>
                <a:rPr b="0" i="0" lang="en-US" sz="2400" u="none" cap="none" strike="noStrike">
                  <a:solidFill>
                    <a:schemeClr val="lt1"/>
                  </a:solidFill>
                  <a:latin typeface="Century Gothic"/>
                  <a:ea typeface="Century Gothic"/>
                  <a:cs typeface="Century Gothic"/>
                  <a:sym typeface="Century Gothic"/>
                </a:rPr>
                <a:t> OF MOUTH</a:t>
              </a:r>
              <a:endParaRPr/>
            </a:p>
          </p:txBody>
        </p:sp>
        <p:sp>
          <p:nvSpPr>
            <p:cNvPr id="148" name="Google Shape;148;p3"/>
            <p:cNvSpPr/>
            <p:nvPr/>
          </p:nvSpPr>
          <p:spPr>
            <a:xfrm>
              <a:off x="718988" y="2526898"/>
              <a:ext cx="9115723" cy="1106901"/>
            </a:xfrm>
            <a:prstGeom prst="chevron">
              <a:avLst>
                <a:gd fmla="val 50000" name="adj"/>
              </a:avLst>
            </a:pr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3"/>
            <p:cNvSpPr txBox="1"/>
            <p:nvPr/>
          </p:nvSpPr>
          <p:spPr>
            <a:xfrm>
              <a:off x="1272439" y="2526898"/>
              <a:ext cx="8008822" cy="1106901"/>
            </a:xfrm>
            <a:prstGeom prst="rect">
              <a:avLst/>
            </a:prstGeom>
            <a:noFill/>
            <a:ln>
              <a:noFill/>
            </a:ln>
          </p:spPr>
          <p:txBody>
            <a:bodyPr anchorCtr="0" anchor="ctr" bIns="14600" lIns="29200" spcFirstLastPara="1" rIns="0" wrap="square" tIns="14600">
              <a:noAutofit/>
            </a:bodyPr>
            <a:lstStyle/>
            <a:p>
              <a:pPr indent="0" lvl="0" marL="0" marR="0" rtl="0" algn="ctr">
                <a:lnSpc>
                  <a:spcPct val="100000"/>
                </a:lnSpc>
                <a:spcBef>
                  <a:spcPts val="0"/>
                </a:spcBef>
                <a:spcAft>
                  <a:spcPts val="0"/>
                </a:spcAft>
                <a:buNone/>
              </a:pPr>
              <a:r>
                <a:rPr b="0" i="0" lang="en-US" sz="2300" u="none" cap="none" strike="noStrike">
                  <a:solidFill>
                    <a:schemeClr val="lt1"/>
                  </a:solidFill>
                  <a:latin typeface="Century Gothic"/>
                  <a:ea typeface="Century Gothic"/>
                  <a:cs typeface="Century Gothic"/>
                  <a:sym typeface="Century Gothic"/>
                </a:rPr>
                <a:t> E.g. If a family comes from abroad, they will spread the information. This is the oldest marketing in the world.</a:t>
              </a:r>
              <a:endParaRPr b="0" i="0" sz="2300" u="none" cap="none" strike="noStrike">
                <a:solidFill>
                  <a:schemeClr val="lt1"/>
                </a:solidFill>
                <a:latin typeface="Century Gothic"/>
                <a:ea typeface="Century Gothic"/>
                <a:cs typeface="Century Gothic"/>
                <a:sym typeface="Century Gothic"/>
              </a:endParaRPr>
            </a:p>
          </p:txBody>
        </p:sp>
      </p:grpSp>
      <p:sp>
        <p:nvSpPr>
          <p:cNvPr id="150" name="Google Shape;150;p3"/>
          <p:cNvSpPr txBox="1"/>
          <p:nvPr/>
        </p:nvSpPr>
        <p:spPr>
          <a:xfrm>
            <a:off x="554376" y="657656"/>
            <a:ext cx="11197296"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4000" u="none" cap="none" strike="noStrike">
                <a:solidFill>
                  <a:schemeClr val="lt1"/>
                </a:solidFill>
                <a:latin typeface="Century Gothic"/>
                <a:ea typeface="Century Gothic"/>
                <a:cs typeface="Century Gothic"/>
                <a:sym typeface="Century Gothic"/>
              </a:rPr>
              <a:t>INDIRECT MARKETING                                  1. 2</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grpSp>
        <p:nvGrpSpPr>
          <p:cNvPr id="155" name="Google Shape;155;p4"/>
          <p:cNvGrpSpPr/>
          <p:nvPr/>
        </p:nvGrpSpPr>
        <p:grpSpPr>
          <a:xfrm>
            <a:off x="1703527" y="2296897"/>
            <a:ext cx="9368419" cy="3731283"/>
            <a:chOff x="5356" y="172163"/>
            <a:chExt cx="9368419" cy="3731283"/>
          </a:xfrm>
        </p:grpSpPr>
        <p:sp>
          <p:nvSpPr>
            <p:cNvPr id="156" name="Google Shape;156;p4"/>
            <p:cNvSpPr/>
            <p:nvPr/>
          </p:nvSpPr>
          <p:spPr>
            <a:xfrm>
              <a:off x="5356" y="172163"/>
              <a:ext cx="9105438" cy="1137586"/>
            </a:xfrm>
            <a:prstGeom prst="chevron">
              <a:avLst>
                <a:gd fmla="val 50000" name="adj"/>
              </a:avLst>
            </a:pr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4"/>
            <p:cNvSpPr txBox="1"/>
            <p:nvPr/>
          </p:nvSpPr>
          <p:spPr>
            <a:xfrm>
              <a:off x="574149" y="172163"/>
              <a:ext cx="7967852" cy="1137586"/>
            </a:xfrm>
            <a:prstGeom prst="rect">
              <a:avLst/>
            </a:prstGeom>
            <a:noFill/>
            <a:ln>
              <a:noFill/>
            </a:ln>
          </p:spPr>
          <p:txBody>
            <a:bodyPr anchorCtr="0" anchor="ctr" bIns="15225" lIns="30475" spcFirstLastPara="1" rIns="0" wrap="square" tIns="15225">
              <a:noAutofit/>
            </a:bodyPr>
            <a:lstStyle/>
            <a:p>
              <a:pPr indent="0" lvl="0" marL="0" marR="0" rtl="0" algn="ctr">
                <a:lnSpc>
                  <a:spcPct val="90000"/>
                </a:lnSpc>
                <a:spcBef>
                  <a:spcPts val="0"/>
                </a:spcBef>
                <a:spcAft>
                  <a:spcPts val="0"/>
                </a:spcAft>
                <a:buNone/>
              </a:pPr>
              <a:r>
                <a:rPr lang="en-US" sz="2400">
                  <a:solidFill>
                    <a:schemeClr val="lt1"/>
                  </a:solidFill>
                  <a:latin typeface="Century Gothic"/>
                  <a:ea typeface="Century Gothic"/>
                  <a:cs typeface="Century Gothic"/>
                  <a:sym typeface="Century Gothic"/>
                </a:rPr>
                <a:t>TOURIST PACKAGES	</a:t>
              </a:r>
              <a:endParaRPr/>
            </a:p>
          </p:txBody>
        </p:sp>
        <p:sp>
          <p:nvSpPr>
            <p:cNvPr id="158" name="Google Shape;158;p4"/>
            <p:cNvSpPr/>
            <p:nvPr/>
          </p:nvSpPr>
          <p:spPr>
            <a:xfrm>
              <a:off x="5356" y="1469011"/>
              <a:ext cx="1190313" cy="1137586"/>
            </a:xfrm>
            <a:prstGeom prst="chevron">
              <a:avLst>
                <a:gd fmla="val 50000" name="adj"/>
              </a:avLst>
            </a:pr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4"/>
            <p:cNvSpPr txBox="1"/>
            <p:nvPr/>
          </p:nvSpPr>
          <p:spPr>
            <a:xfrm>
              <a:off x="574149" y="1469011"/>
              <a:ext cx="52727" cy="1137586"/>
            </a:xfrm>
            <a:prstGeom prst="rect">
              <a:avLst/>
            </a:prstGeom>
            <a:noFill/>
            <a:ln>
              <a:noFill/>
            </a:ln>
          </p:spPr>
          <p:txBody>
            <a:bodyPr anchorCtr="0" anchor="ctr" bIns="12700" lIns="25400" spcFirstLastPara="1" rIns="0" wrap="square" tIns="12700">
              <a:noAutofit/>
            </a:bodyPr>
            <a:lstStyle/>
            <a:p>
              <a:pPr indent="0" lvl="0" marL="0" marR="0" rtl="0" algn="ctr">
                <a:lnSpc>
                  <a:spcPct val="90000"/>
                </a:lnSpc>
                <a:spcBef>
                  <a:spcPts val="0"/>
                </a:spcBef>
                <a:spcAft>
                  <a:spcPts val="0"/>
                </a:spcAft>
                <a:buNone/>
              </a:pPr>
              <a:r>
                <a:t/>
              </a:r>
              <a:endParaRPr sz="2000">
                <a:solidFill>
                  <a:schemeClr val="lt1"/>
                </a:solidFill>
                <a:latin typeface="Century Gothic"/>
                <a:ea typeface="Century Gothic"/>
                <a:cs typeface="Century Gothic"/>
                <a:sym typeface="Century Gothic"/>
              </a:endParaRPr>
            </a:p>
          </p:txBody>
        </p:sp>
        <p:sp>
          <p:nvSpPr>
            <p:cNvPr id="160" name="Google Shape;160;p4"/>
            <p:cNvSpPr/>
            <p:nvPr/>
          </p:nvSpPr>
          <p:spPr>
            <a:xfrm>
              <a:off x="825953" y="1565706"/>
              <a:ext cx="8198764" cy="944196"/>
            </a:xfrm>
            <a:prstGeom prst="chevron">
              <a:avLst>
                <a:gd fmla="val 50000" name="adj"/>
              </a:avLst>
            </a:prstGeom>
            <a:solidFill>
              <a:srgbClr val="CAE8E5">
                <a:alpha val="89803"/>
              </a:srgbClr>
            </a:solidFill>
            <a:ln cap="rnd" cmpd="sng" w="15875">
              <a:solidFill>
                <a:srgbClr val="CAE8E5">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4"/>
            <p:cNvSpPr txBox="1"/>
            <p:nvPr/>
          </p:nvSpPr>
          <p:spPr>
            <a:xfrm>
              <a:off x="1298051" y="1565706"/>
              <a:ext cx="7254568" cy="944196"/>
            </a:xfrm>
            <a:prstGeom prst="rect">
              <a:avLst/>
            </a:prstGeom>
            <a:noFill/>
            <a:ln>
              <a:noFill/>
            </a:ln>
          </p:spPr>
          <p:txBody>
            <a:bodyPr anchorCtr="0" anchor="ctr" bIns="15225" lIns="30475" spcFirstLastPara="1" rIns="0" wrap="square" tIns="15225">
              <a:noAutofit/>
            </a:bodyPr>
            <a:lstStyle/>
            <a:p>
              <a:pPr indent="0" lvl="0" marL="0" marR="0" rtl="0" algn="ctr">
                <a:lnSpc>
                  <a:spcPct val="90000"/>
                </a:lnSpc>
                <a:spcBef>
                  <a:spcPts val="0"/>
                </a:spcBef>
                <a:spcAft>
                  <a:spcPts val="0"/>
                </a:spcAft>
                <a:buNone/>
              </a:pPr>
              <a:r>
                <a:rPr lang="en-US" sz="2400">
                  <a:solidFill>
                    <a:schemeClr val="lt1"/>
                  </a:solidFill>
                  <a:latin typeface="Century Gothic"/>
                  <a:ea typeface="Century Gothic"/>
                  <a:cs typeface="Century Gothic"/>
                  <a:sym typeface="Century Gothic"/>
                </a:rPr>
                <a:t>Collaboration between Government institutions with the international tourist agencies</a:t>
              </a:r>
              <a:endParaRPr/>
            </a:p>
          </p:txBody>
        </p:sp>
        <p:sp>
          <p:nvSpPr>
            <p:cNvPr id="162" name="Google Shape;162;p4"/>
            <p:cNvSpPr/>
            <p:nvPr/>
          </p:nvSpPr>
          <p:spPr>
            <a:xfrm>
              <a:off x="5356" y="2765860"/>
              <a:ext cx="9368419" cy="1137586"/>
            </a:xfrm>
            <a:prstGeom prst="chevron">
              <a:avLst>
                <a:gd fmla="val 50000" name="adj"/>
              </a:avLst>
            </a:pr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4"/>
            <p:cNvSpPr txBox="1"/>
            <p:nvPr/>
          </p:nvSpPr>
          <p:spPr>
            <a:xfrm>
              <a:off x="574149" y="2765860"/>
              <a:ext cx="8230833" cy="1137586"/>
            </a:xfrm>
            <a:prstGeom prst="rect">
              <a:avLst/>
            </a:prstGeom>
            <a:noFill/>
            <a:ln>
              <a:noFill/>
            </a:ln>
          </p:spPr>
          <p:txBody>
            <a:bodyPr anchorCtr="0" anchor="ctr" bIns="12700" lIns="25400" spcFirstLastPara="1" rIns="0" wrap="square" tIns="12700">
              <a:noAutofit/>
            </a:bodyPr>
            <a:lstStyle/>
            <a:p>
              <a:pPr indent="0" lvl="0" marL="0" marR="0" rtl="0" algn="ctr">
                <a:lnSpc>
                  <a:spcPct val="100000"/>
                </a:lnSpc>
                <a:spcBef>
                  <a:spcPts val="0"/>
                </a:spcBef>
                <a:spcAft>
                  <a:spcPts val="0"/>
                </a:spcAft>
                <a:buNone/>
              </a:pPr>
              <a:r>
                <a:rPr b="0" i="0" lang="en-US" sz="2000">
                  <a:solidFill>
                    <a:schemeClr val="lt1"/>
                  </a:solidFill>
                  <a:latin typeface="Century Gothic"/>
                  <a:ea typeface="Century Gothic"/>
                  <a:cs typeface="Century Gothic"/>
                  <a:sym typeface="Century Gothic"/>
                </a:rPr>
                <a:t>The touristic packages promote the Opera Open as one of the most exclusive cultural summer events in Bulgaria. The concept is always Plovdiv to be recognizable with the summer destination</a:t>
              </a:r>
              <a:endParaRPr sz="2000">
                <a:solidFill>
                  <a:schemeClr val="lt1"/>
                </a:solidFill>
                <a:latin typeface="Century Gothic"/>
                <a:ea typeface="Century Gothic"/>
                <a:cs typeface="Century Gothic"/>
                <a:sym typeface="Century Gothic"/>
              </a:endParaRPr>
            </a:p>
          </p:txBody>
        </p:sp>
      </p:grpSp>
      <p:sp>
        <p:nvSpPr>
          <p:cNvPr id="164" name="Google Shape;164;p4"/>
          <p:cNvSpPr txBox="1"/>
          <p:nvPr/>
        </p:nvSpPr>
        <p:spPr>
          <a:xfrm>
            <a:off x="712955" y="657656"/>
            <a:ext cx="11053026"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Century Gothic"/>
                <a:ea typeface="Century Gothic"/>
                <a:cs typeface="Century Gothic"/>
                <a:sym typeface="Century Gothic"/>
              </a:rPr>
              <a:t>INDIRECT MARKETING                                 1. 3</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5"/>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4000"/>
              <a:buFont typeface="Century Gothic"/>
              <a:buNone/>
            </a:pPr>
            <a:r>
              <a:rPr lang="en-US"/>
              <a:t>EXAMPLE</a:t>
            </a:r>
            <a:endParaRPr/>
          </a:p>
        </p:txBody>
      </p:sp>
      <p:grpSp>
        <p:nvGrpSpPr>
          <p:cNvPr id="170" name="Google Shape;170;p5"/>
          <p:cNvGrpSpPr/>
          <p:nvPr/>
        </p:nvGrpSpPr>
        <p:grpSpPr>
          <a:xfrm>
            <a:off x="825245" y="2723292"/>
            <a:ext cx="10541509" cy="2635377"/>
            <a:chOff x="6095" y="500792"/>
            <a:chExt cx="10541509" cy="2635377"/>
          </a:xfrm>
        </p:grpSpPr>
        <p:sp>
          <p:nvSpPr>
            <p:cNvPr id="171" name="Google Shape;171;p5"/>
            <p:cNvSpPr/>
            <p:nvPr/>
          </p:nvSpPr>
          <p:spPr>
            <a:xfrm>
              <a:off x="6095" y="500792"/>
              <a:ext cx="10541509" cy="2635377"/>
            </a:xfrm>
            <a:prstGeom prst="roundRect">
              <a:avLst>
                <a:gd fmla="val 10000" name="adj"/>
              </a:avLst>
            </a:pr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5"/>
            <p:cNvSpPr txBox="1"/>
            <p:nvPr/>
          </p:nvSpPr>
          <p:spPr>
            <a:xfrm>
              <a:off x="83283" y="577980"/>
              <a:ext cx="10387133" cy="2481001"/>
            </a:xfrm>
            <a:prstGeom prst="rect">
              <a:avLst/>
            </a:prstGeom>
            <a:noFill/>
            <a:ln>
              <a:noFill/>
            </a:ln>
          </p:spPr>
          <p:txBody>
            <a:bodyPr anchorCtr="0" anchor="ctr" bIns="31750" lIns="31750" spcFirstLastPara="1" rIns="31750" wrap="square" tIns="31750">
              <a:noAutofit/>
            </a:bodyPr>
            <a:lstStyle/>
            <a:p>
              <a:pPr indent="0" lvl="0" marL="0" marR="0" rtl="0" algn="ctr">
                <a:lnSpc>
                  <a:spcPct val="90000"/>
                </a:lnSpc>
                <a:spcBef>
                  <a:spcPts val="0"/>
                </a:spcBef>
                <a:spcAft>
                  <a:spcPts val="0"/>
                </a:spcAft>
                <a:buNone/>
              </a:pPr>
              <a:r>
                <a:rPr b="0" i="0" lang="en-US" sz="2500">
                  <a:solidFill>
                    <a:schemeClr val="lt1"/>
                  </a:solidFill>
                  <a:latin typeface="Century Gothic"/>
                  <a:ea typeface="Century Gothic"/>
                  <a:cs typeface="Century Gothic"/>
                  <a:sym typeface="Century Gothic"/>
                </a:rPr>
                <a:t>International touristic agencies from EU and USA which collaborate with the hotels in Varna, Burgas and all the other tourist destinations in agreement with the Ministry of culture, the Ministry of tourism and Municipality of Plovdiv to create a networking office. </a:t>
              </a:r>
              <a:endParaRPr/>
            </a:p>
            <a:p>
              <a:pPr indent="0" lvl="0" marL="0" marR="0" rtl="0" algn="ctr">
                <a:lnSpc>
                  <a:spcPct val="90000"/>
                </a:lnSpc>
                <a:spcBef>
                  <a:spcPts val="875"/>
                </a:spcBef>
                <a:spcAft>
                  <a:spcPts val="0"/>
                </a:spcAft>
                <a:buNone/>
              </a:pPr>
              <a:r>
                <a:rPr b="0" i="0" lang="en-US" sz="2500">
                  <a:solidFill>
                    <a:schemeClr val="lt1"/>
                  </a:solidFill>
                  <a:latin typeface="Century Gothic"/>
                  <a:ea typeface="Century Gothic"/>
                  <a:cs typeface="Century Gothic"/>
                  <a:sym typeface="Century Gothic"/>
                </a:rPr>
                <a:t>The aim of the office is to make a network between Municipality of Plovdiv with every other municipality by the Black Sea. </a:t>
              </a:r>
              <a:endParaRPr sz="2500">
                <a:solidFill>
                  <a:schemeClr val="lt1"/>
                </a:solidFill>
                <a:latin typeface="Century Gothic"/>
                <a:ea typeface="Century Gothic"/>
                <a:cs typeface="Century Gothic"/>
                <a:sym typeface="Century Gothic"/>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grpSp>
        <p:nvGrpSpPr>
          <p:cNvPr id="177" name="Google Shape;177;p6"/>
          <p:cNvGrpSpPr/>
          <p:nvPr/>
        </p:nvGrpSpPr>
        <p:grpSpPr>
          <a:xfrm>
            <a:off x="1703054" y="2242821"/>
            <a:ext cx="9369364" cy="3839435"/>
            <a:chOff x="4883" y="118087"/>
            <a:chExt cx="9369364" cy="3839435"/>
          </a:xfrm>
        </p:grpSpPr>
        <p:sp>
          <p:nvSpPr>
            <p:cNvPr id="178" name="Google Shape;178;p6"/>
            <p:cNvSpPr/>
            <p:nvPr/>
          </p:nvSpPr>
          <p:spPr>
            <a:xfrm>
              <a:off x="4883" y="118087"/>
              <a:ext cx="9369364" cy="1170559"/>
            </a:xfrm>
            <a:prstGeom prst="chevron">
              <a:avLst>
                <a:gd fmla="val 50000" name="adj"/>
              </a:avLst>
            </a:pr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6"/>
            <p:cNvSpPr txBox="1"/>
            <p:nvPr/>
          </p:nvSpPr>
          <p:spPr>
            <a:xfrm>
              <a:off x="590163" y="118087"/>
              <a:ext cx="8198805" cy="1170559"/>
            </a:xfrm>
            <a:prstGeom prst="rect">
              <a:avLst/>
            </a:prstGeom>
            <a:noFill/>
            <a:ln>
              <a:noFill/>
            </a:ln>
          </p:spPr>
          <p:txBody>
            <a:bodyPr anchorCtr="0" anchor="ctr" bIns="15225" lIns="30475" spcFirstLastPara="1" rIns="0" wrap="square" tIns="15225">
              <a:noAutofit/>
            </a:bodyPr>
            <a:lstStyle/>
            <a:p>
              <a:pPr indent="0" lvl="0" marL="0" marR="0" rtl="0" algn="ctr">
                <a:lnSpc>
                  <a:spcPct val="90000"/>
                </a:lnSpc>
                <a:spcBef>
                  <a:spcPts val="0"/>
                </a:spcBef>
                <a:spcAft>
                  <a:spcPts val="0"/>
                </a:spcAft>
                <a:buNone/>
              </a:pPr>
              <a:r>
                <a:rPr lang="en-US" sz="2400">
                  <a:solidFill>
                    <a:schemeClr val="lt1"/>
                  </a:solidFill>
                  <a:latin typeface="Century Gothic"/>
                  <a:ea typeface="Century Gothic"/>
                  <a:cs typeface="Century Gothic"/>
                  <a:sym typeface="Century Gothic"/>
                </a:rPr>
                <a:t>INVESTING IN INTERNATIONAL MARKETING	</a:t>
              </a:r>
              <a:endParaRPr/>
            </a:p>
          </p:txBody>
        </p:sp>
        <p:sp>
          <p:nvSpPr>
            <p:cNvPr id="180" name="Google Shape;180;p6"/>
            <p:cNvSpPr/>
            <p:nvPr/>
          </p:nvSpPr>
          <p:spPr>
            <a:xfrm>
              <a:off x="4883" y="1452525"/>
              <a:ext cx="1224815" cy="1170559"/>
            </a:xfrm>
            <a:prstGeom prst="chevron">
              <a:avLst>
                <a:gd fmla="val 50000" name="adj"/>
              </a:avLst>
            </a:pr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6"/>
            <p:cNvSpPr txBox="1"/>
            <p:nvPr/>
          </p:nvSpPr>
          <p:spPr>
            <a:xfrm>
              <a:off x="590163" y="1452525"/>
              <a:ext cx="54256" cy="1170559"/>
            </a:xfrm>
            <a:prstGeom prst="rect">
              <a:avLst/>
            </a:prstGeom>
            <a:noFill/>
            <a:ln>
              <a:noFill/>
            </a:ln>
          </p:spPr>
          <p:txBody>
            <a:bodyPr anchorCtr="0" anchor="ctr" bIns="26650" lIns="53325" spcFirstLastPara="1" rIns="0" wrap="square" tIns="26650">
              <a:noAutofit/>
            </a:bodyPr>
            <a:lstStyle/>
            <a:p>
              <a:pPr indent="0" lvl="0" marL="0" marR="0" rtl="0" algn="ctr">
                <a:lnSpc>
                  <a:spcPct val="90000"/>
                </a:lnSpc>
                <a:spcBef>
                  <a:spcPts val="0"/>
                </a:spcBef>
                <a:spcAft>
                  <a:spcPts val="0"/>
                </a:spcAft>
                <a:buNone/>
              </a:pPr>
              <a:r>
                <a:t/>
              </a:r>
              <a:endParaRPr sz="4200">
                <a:solidFill>
                  <a:schemeClr val="lt1"/>
                </a:solidFill>
                <a:latin typeface="Century Gothic"/>
                <a:ea typeface="Century Gothic"/>
                <a:cs typeface="Century Gothic"/>
                <a:sym typeface="Century Gothic"/>
              </a:endParaRPr>
            </a:p>
          </p:txBody>
        </p:sp>
        <p:sp>
          <p:nvSpPr>
            <p:cNvPr id="182" name="Google Shape;182;p6"/>
            <p:cNvSpPr/>
            <p:nvPr/>
          </p:nvSpPr>
          <p:spPr>
            <a:xfrm>
              <a:off x="849267" y="1552022"/>
              <a:ext cx="8436410" cy="971564"/>
            </a:xfrm>
            <a:prstGeom prst="chevron">
              <a:avLst>
                <a:gd fmla="val 50000" name="adj"/>
              </a:avLst>
            </a:prstGeom>
            <a:solidFill>
              <a:srgbClr val="CAE8E5">
                <a:alpha val="89803"/>
              </a:srgbClr>
            </a:solidFill>
            <a:ln cap="rnd" cmpd="sng" w="15875">
              <a:solidFill>
                <a:srgbClr val="CAE8E5">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6"/>
            <p:cNvSpPr txBox="1"/>
            <p:nvPr/>
          </p:nvSpPr>
          <p:spPr>
            <a:xfrm>
              <a:off x="1335049" y="1552022"/>
              <a:ext cx="7464846" cy="971564"/>
            </a:xfrm>
            <a:prstGeom prst="rect">
              <a:avLst/>
            </a:prstGeom>
            <a:noFill/>
            <a:ln>
              <a:noFill/>
            </a:ln>
          </p:spPr>
          <p:txBody>
            <a:bodyPr anchorCtr="0" anchor="ctr" bIns="15225" lIns="30475" spcFirstLastPara="1" rIns="0" wrap="square" tIns="15225">
              <a:noAutofit/>
            </a:bodyPr>
            <a:lstStyle/>
            <a:p>
              <a:pPr indent="0" lvl="0" marL="0" marR="0" rtl="0" algn="ctr">
                <a:lnSpc>
                  <a:spcPct val="100000"/>
                </a:lnSpc>
                <a:spcBef>
                  <a:spcPts val="0"/>
                </a:spcBef>
                <a:spcAft>
                  <a:spcPts val="0"/>
                </a:spcAft>
                <a:buNone/>
              </a:pPr>
              <a:r>
                <a:rPr b="0" i="0" lang="en-US" sz="2400">
                  <a:solidFill>
                    <a:schemeClr val="lt1"/>
                  </a:solidFill>
                  <a:latin typeface="Century Gothic"/>
                  <a:ea typeface="Century Gothic"/>
                  <a:cs typeface="Century Gothic"/>
                  <a:sym typeface="Century Gothic"/>
                </a:rPr>
                <a:t>Research: which international TV Channels are the best. E.g.  BBC, BBC Earth, DW, SNN etc.</a:t>
              </a:r>
              <a:endParaRPr sz="2400">
                <a:solidFill>
                  <a:schemeClr val="lt1"/>
                </a:solidFill>
                <a:latin typeface="Century Gothic"/>
                <a:ea typeface="Century Gothic"/>
                <a:cs typeface="Century Gothic"/>
                <a:sym typeface="Century Gothic"/>
              </a:endParaRPr>
            </a:p>
          </p:txBody>
        </p:sp>
        <p:sp>
          <p:nvSpPr>
            <p:cNvPr id="184" name="Google Shape;184;p6"/>
            <p:cNvSpPr/>
            <p:nvPr/>
          </p:nvSpPr>
          <p:spPr>
            <a:xfrm>
              <a:off x="4883" y="2786963"/>
              <a:ext cx="9369364" cy="1170559"/>
            </a:xfrm>
            <a:prstGeom prst="chevron">
              <a:avLst>
                <a:gd fmla="val 50000" name="adj"/>
              </a:avLst>
            </a:pr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6"/>
            <p:cNvSpPr txBox="1"/>
            <p:nvPr/>
          </p:nvSpPr>
          <p:spPr>
            <a:xfrm>
              <a:off x="590163" y="2786963"/>
              <a:ext cx="8198805" cy="1170559"/>
            </a:xfrm>
            <a:prstGeom prst="rect">
              <a:avLst/>
            </a:prstGeom>
            <a:noFill/>
            <a:ln>
              <a:noFill/>
            </a:ln>
          </p:spPr>
          <p:txBody>
            <a:bodyPr anchorCtr="0" anchor="ctr" bIns="15225" lIns="30475" spcFirstLastPara="1" rIns="0" wrap="square" tIns="15225">
              <a:noAutofit/>
            </a:bodyPr>
            <a:lstStyle/>
            <a:p>
              <a:pPr indent="0" lvl="0" marL="0" marR="0" rtl="0" algn="ctr">
                <a:lnSpc>
                  <a:spcPct val="90000"/>
                </a:lnSpc>
                <a:spcBef>
                  <a:spcPts val="0"/>
                </a:spcBef>
                <a:spcAft>
                  <a:spcPts val="0"/>
                </a:spcAft>
                <a:buNone/>
              </a:pPr>
              <a:r>
                <a:rPr lang="en-US" sz="2400">
                  <a:solidFill>
                    <a:schemeClr val="lt1"/>
                  </a:solidFill>
                  <a:latin typeface="Century Gothic"/>
                  <a:ea typeface="Century Gothic"/>
                  <a:cs typeface="Century Gothic"/>
                  <a:sym typeface="Century Gothic"/>
                </a:rPr>
                <a:t>FINAL RESULTS: TV INTERNATIONAL COMMERCIAL</a:t>
              </a:r>
              <a:endParaRPr/>
            </a:p>
          </p:txBody>
        </p:sp>
      </p:grpSp>
      <p:sp>
        <p:nvSpPr>
          <p:cNvPr id="186" name="Google Shape;186;p6"/>
          <p:cNvSpPr txBox="1"/>
          <p:nvPr/>
        </p:nvSpPr>
        <p:spPr>
          <a:xfrm>
            <a:off x="712955" y="657656"/>
            <a:ext cx="10673115"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Century Gothic"/>
                <a:ea typeface="Century Gothic"/>
                <a:cs typeface="Century Gothic"/>
                <a:sym typeface="Century Gothic"/>
              </a:rPr>
              <a:t>DIRECT MARKETING                                  2. 1</a:t>
            </a:r>
            <a:endParaRPr b="1" sz="4000">
              <a:solidFill>
                <a:schemeClr val="lt1"/>
              </a:solidFill>
              <a:latin typeface="Century Gothic"/>
              <a:ea typeface="Century Gothic"/>
              <a:cs typeface="Century Gothic"/>
              <a:sym typeface="Century Gothic"/>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grpSp>
        <p:nvGrpSpPr>
          <p:cNvPr id="191" name="Google Shape;191;p7"/>
          <p:cNvGrpSpPr/>
          <p:nvPr/>
        </p:nvGrpSpPr>
        <p:grpSpPr>
          <a:xfrm>
            <a:off x="1703054" y="2242821"/>
            <a:ext cx="9374248" cy="3839435"/>
            <a:chOff x="4883" y="118087"/>
            <a:chExt cx="9374248" cy="3839435"/>
          </a:xfrm>
        </p:grpSpPr>
        <p:sp>
          <p:nvSpPr>
            <p:cNvPr id="192" name="Google Shape;192;p7"/>
            <p:cNvSpPr/>
            <p:nvPr/>
          </p:nvSpPr>
          <p:spPr>
            <a:xfrm>
              <a:off x="4883" y="118087"/>
              <a:ext cx="9369364" cy="1170559"/>
            </a:xfrm>
            <a:prstGeom prst="chevron">
              <a:avLst>
                <a:gd fmla="val 50000" name="adj"/>
              </a:avLst>
            </a:pr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7"/>
            <p:cNvSpPr txBox="1"/>
            <p:nvPr/>
          </p:nvSpPr>
          <p:spPr>
            <a:xfrm>
              <a:off x="590163" y="118087"/>
              <a:ext cx="8198805" cy="1170559"/>
            </a:xfrm>
            <a:prstGeom prst="rect">
              <a:avLst/>
            </a:prstGeom>
            <a:noFill/>
            <a:ln>
              <a:noFill/>
            </a:ln>
          </p:spPr>
          <p:txBody>
            <a:bodyPr anchorCtr="0" anchor="ctr" bIns="15225" lIns="30475" spcFirstLastPara="1" rIns="0" wrap="square" tIns="15225">
              <a:noAutofit/>
            </a:bodyPr>
            <a:lstStyle/>
            <a:p>
              <a:pPr indent="0" lvl="0" marL="0" marR="0" rtl="0" algn="ctr">
                <a:lnSpc>
                  <a:spcPct val="90000"/>
                </a:lnSpc>
                <a:spcBef>
                  <a:spcPts val="0"/>
                </a:spcBef>
                <a:spcAft>
                  <a:spcPts val="0"/>
                </a:spcAft>
                <a:buNone/>
              </a:pPr>
              <a:r>
                <a:rPr lang="en-US" sz="2400">
                  <a:solidFill>
                    <a:schemeClr val="lt1"/>
                  </a:solidFill>
                  <a:latin typeface="Century Gothic"/>
                  <a:ea typeface="Century Gothic"/>
                  <a:cs typeface="Century Gothic"/>
                  <a:sym typeface="Century Gothic"/>
                </a:rPr>
                <a:t>DIGITAL MARKETING 1</a:t>
              </a:r>
              <a:endParaRPr/>
            </a:p>
          </p:txBody>
        </p:sp>
        <p:sp>
          <p:nvSpPr>
            <p:cNvPr id="194" name="Google Shape;194;p7"/>
            <p:cNvSpPr/>
            <p:nvPr/>
          </p:nvSpPr>
          <p:spPr>
            <a:xfrm>
              <a:off x="4883" y="1452525"/>
              <a:ext cx="1224815" cy="1170559"/>
            </a:xfrm>
            <a:prstGeom prst="chevron">
              <a:avLst>
                <a:gd fmla="val 50000" name="adj"/>
              </a:avLst>
            </a:pr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7"/>
            <p:cNvSpPr txBox="1"/>
            <p:nvPr/>
          </p:nvSpPr>
          <p:spPr>
            <a:xfrm>
              <a:off x="590163" y="1452525"/>
              <a:ext cx="54256" cy="1170559"/>
            </a:xfrm>
            <a:prstGeom prst="rect">
              <a:avLst/>
            </a:prstGeom>
            <a:noFill/>
            <a:ln>
              <a:noFill/>
            </a:ln>
          </p:spPr>
          <p:txBody>
            <a:bodyPr anchorCtr="0" anchor="ctr" bIns="26650" lIns="53325" spcFirstLastPara="1" rIns="0" wrap="square" tIns="26650">
              <a:noAutofit/>
            </a:bodyPr>
            <a:lstStyle/>
            <a:p>
              <a:pPr indent="0" lvl="0" marL="0" marR="0" rtl="0" algn="ctr">
                <a:lnSpc>
                  <a:spcPct val="90000"/>
                </a:lnSpc>
                <a:spcBef>
                  <a:spcPts val="0"/>
                </a:spcBef>
                <a:spcAft>
                  <a:spcPts val="0"/>
                </a:spcAft>
                <a:buNone/>
              </a:pPr>
              <a:r>
                <a:t/>
              </a:r>
              <a:endParaRPr sz="4200">
                <a:solidFill>
                  <a:schemeClr val="lt1"/>
                </a:solidFill>
                <a:latin typeface="Century Gothic"/>
                <a:ea typeface="Century Gothic"/>
                <a:cs typeface="Century Gothic"/>
                <a:sym typeface="Century Gothic"/>
              </a:endParaRPr>
            </a:p>
          </p:txBody>
        </p:sp>
        <p:sp>
          <p:nvSpPr>
            <p:cNvPr id="196" name="Google Shape;196;p7"/>
            <p:cNvSpPr/>
            <p:nvPr/>
          </p:nvSpPr>
          <p:spPr>
            <a:xfrm>
              <a:off x="849267" y="1552022"/>
              <a:ext cx="8436410" cy="971564"/>
            </a:xfrm>
            <a:prstGeom prst="chevron">
              <a:avLst>
                <a:gd fmla="val 50000" name="adj"/>
              </a:avLst>
            </a:prstGeom>
            <a:solidFill>
              <a:srgbClr val="CAE8E5">
                <a:alpha val="89803"/>
              </a:srgbClr>
            </a:solidFill>
            <a:ln cap="rnd" cmpd="sng" w="15875">
              <a:solidFill>
                <a:srgbClr val="CAE8E5">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7"/>
            <p:cNvSpPr txBox="1"/>
            <p:nvPr/>
          </p:nvSpPr>
          <p:spPr>
            <a:xfrm>
              <a:off x="1335049" y="1552022"/>
              <a:ext cx="7464846" cy="971564"/>
            </a:xfrm>
            <a:prstGeom prst="rect">
              <a:avLst/>
            </a:prstGeom>
            <a:noFill/>
            <a:ln>
              <a:noFill/>
            </a:ln>
          </p:spPr>
          <p:txBody>
            <a:bodyPr anchorCtr="0" anchor="ctr" bIns="15225" lIns="30475" spcFirstLastPara="1" rIns="0" wrap="square" tIns="15225">
              <a:noAutofit/>
            </a:bodyPr>
            <a:lstStyle/>
            <a:p>
              <a:pPr indent="0" lvl="0" marL="0" marR="0" rtl="0" algn="ctr">
                <a:lnSpc>
                  <a:spcPct val="100000"/>
                </a:lnSpc>
                <a:spcBef>
                  <a:spcPts val="0"/>
                </a:spcBef>
                <a:spcAft>
                  <a:spcPts val="0"/>
                </a:spcAft>
                <a:buNone/>
              </a:pPr>
              <a:r>
                <a:rPr lang="en-US" sz="2400">
                  <a:solidFill>
                    <a:schemeClr val="lt1"/>
                  </a:solidFill>
                  <a:latin typeface="Century Gothic"/>
                  <a:ea typeface="Century Gothic"/>
                  <a:cs typeface="Century Gothic"/>
                  <a:sym typeface="Century Gothic"/>
                </a:rPr>
                <a:t>INFLUENCER </a:t>
              </a:r>
              <a:endParaRPr/>
            </a:p>
          </p:txBody>
        </p:sp>
        <p:sp>
          <p:nvSpPr>
            <p:cNvPr id="198" name="Google Shape;198;p7"/>
            <p:cNvSpPr/>
            <p:nvPr/>
          </p:nvSpPr>
          <p:spPr>
            <a:xfrm>
              <a:off x="9767" y="2786963"/>
              <a:ext cx="9369364" cy="1170559"/>
            </a:xfrm>
            <a:prstGeom prst="chevron">
              <a:avLst>
                <a:gd fmla="val 50000" name="adj"/>
              </a:avLst>
            </a:pr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7"/>
            <p:cNvSpPr txBox="1"/>
            <p:nvPr/>
          </p:nvSpPr>
          <p:spPr>
            <a:xfrm>
              <a:off x="595047" y="2786963"/>
              <a:ext cx="8198805" cy="1170559"/>
            </a:xfrm>
            <a:prstGeom prst="rect">
              <a:avLst/>
            </a:prstGeom>
            <a:noFill/>
            <a:ln>
              <a:noFill/>
            </a:ln>
          </p:spPr>
          <p:txBody>
            <a:bodyPr anchorCtr="0" anchor="ctr" bIns="15225" lIns="30475" spcFirstLastPara="1" rIns="0" wrap="square" tIns="15225">
              <a:noAutofit/>
            </a:bodyPr>
            <a:lstStyle/>
            <a:p>
              <a:pPr indent="0" lvl="0" marL="0" marR="0" rtl="0" algn="ctr">
                <a:lnSpc>
                  <a:spcPct val="90000"/>
                </a:lnSpc>
                <a:spcBef>
                  <a:spcPts val="0"/>
                </a:spcBef>
                <a:spcAft>
                  <a:spcPts val="0"/>
                </a:spcAft>
                <a:buNone/>
              </a:pPr>
              <a:r>
                <a:rPr lang="en-US" sz="2400">
                  <a:solidFill>
                    <a:schemeClr val="lt1"/>
                  </a:solidFill>
                  <a:latin typeface="Century Gothic"/>
                  <a:ea typeface="Century Gothic"/>
                  <a:cs typeface="Century Gothic"/>
                  <a:sym typeface="Century Gothic"/>
                </a:rPr>
                <a:t>LOCAL AND INTERNATIONAL</a:t>
              </a:r>
              <a:endParaRPr/>
            </a:p>
          </p:txBody>
        </p:sp>
      </p:grpSp>
      <p:sp>
        <p:nvSpPr>
          <p:cNvPr id="200" name="Google Shape;200;p7"/>
          <p:cNvSpPr txBox="1"/>
          <p:nvPr/>
        </p:nvSpPr>
        <p:spPr>
          <a:xfrm>
            <a:off x="712955" y="657656"/>
            <a:ext cx="10673115"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Century Gothic"/>
                <a:ea typeface="Century Gothic"/>
                <a:cs typeface="Century Gothic"/>
                <a:sym typeface="Century Gothic"/>
              </a:rPr>
              <a:t>DIRECT MARKETING                                  2. 2</a:t>
            </a:r>
            <a:endParaRPr b="1" sz="4000">
              <a:solidFill>
                <a:schemeClr val="lt1"/>
              </a:solidFill>
              <a:latin typeface="Century Gothic"/>
              <a:ea typeface="Century Gothic"/>
              <a:cs typeface="Century Gothic"/>
              <a:sym typeface="Century Gothic"/>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grpSp>
        <p:nvGrpSpPr>
          <p:cNvPr id="205" name="Google Shape;205;p8"/>
          <p:cNvGrpSpPr/>
          <p:nvPr/>
        </p:nvGrpSpPr>
        <p:grpSpPr>
          <a:xfrm>
            <a:off x="2700107" y="2126186"/>
            <a:ext cx="7395829" cy="4072704"/>
            <a:chOff x="1001936" y="1452"/>
            <a:chExt cx="7395829" cy="4072704"/>
          </a:xfrm>
        </p:grpSpPr>
        <p:sp>
          <p:nvSpPr>
            <p:cNvPr id="206" name="Google Shape;206;p8"/>
            <p:cNvSpPr/>
            <p:nvPr/>
          </p:nvSpPr>
          <p:spPr>
            <a:xfrm>
              <a:off x="1001936" y="1452"/>
              <a:ext cx="7375258" cy="921426"/>
            </a:xfrm>
            <a:prstGeom prst="chevron">
              <a:avLst>
                <a:gd fmla="val 50000" name="adj"/>
              </a:avLst>
            </a:pr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8"/>
            <p:cNvSpPr txBox="1"/>
            <p:nvPr/>
          </p:nvSpPr>
          <p:spPr>
            <a:xfrm>
              <a:off x="1462649" y="1452"/>
              <a:ext cx="6453832" cy="921426"/>
            </a:xfrm>
            <a:prstGeom prst="rect">
              <a:avLst/>
            </a:prstGeom>
            <a:noFill/>
            <a:ln>
              <a:noFill/>
            </a:ln>
          </p:spPr>
          <p:txBody>
            <a:bodyPr anchorCtr="0" anchor="ctr" bIns="15225" lIns="30475" spcFirstLastPara="1" rIns="0" wrap="square" tIns="15225">
              <a:noAutofit/>
            </a:bodyPr>
            <a:lstStyle/>
            <a:p>
              <a:pPr indent="0" lvl="0" marL="0" marR="0" rtl="0" algn="ctr">
                <a:lnSpc>
                  <a:spcPct val="90000"/>
                </a:lnSpc>
                <a:spcBef>
                  <a:spcPts val="0"/>
                </a:spcBef>
                <a:spcAft>
                  <a:spcPts val="0"/>
                </a:spcAft>
                <a:buNone/>
              </a:pPr>
              <a:r>
                <a:rPr lang="en-US" sz="2400">
                  <a:solidFill>
                    <a:schemeClr val="lt1"/>
                  </a:solidFill>
                  <a:latin typeface="Century Gothic"/>
                  <a:ea typeface="Century Gothic"/>
                  <a:cs typeface="Century Gothic"/>
                  <a:sym typeface="Century Gothic"/>
                </a:rPr>
                <a:t>DIGITAL MARKETING 2</a:t>
              </a:r>
              <a:endParaRPr/>
            </a:p>
          </p:txBody>
        </p:sp>
        <p:sp>
          <p:nvSpPr>
            <p:cNvPr id="208" name="Google Shape;208;p8"/>
            <p:cNvSpPr/>
            <p:nvPr/>
          </p:nvSpPr>
          <p:spPr>
            <a:xfrm>
              <a:off x="1001936" y="1051878"/>
              <a:ext cx="964134" cy="921426"/>
            </a:xfrm>
            <a:prstGeom prst="chevron">
              <a:avLst>
                <a:gd fmla="val 50000" name="adj"/>
              </a:avLst>
            </a:pr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8"/>
            <p:cNvSpPr txBox="1"/>
            <p:nvPr/>
          </p:nvSpPr>
          <p:spPr>
            <a:xfrm>
              <a:off x="1462649" y="1051878"/>
              <a:ext cx="42708" cy="921426"/>
            </a:xfrm>
            <a:prstGeom prst="rect">
              <a:avLst/>
            </a:prstGeom>
            <a:noFill/>
            <a:ln>
              <a:noFill/>
            </a:ln>
          </p:spPr>
          <p:txBody>
            <a:bodyPr anchorCtr="0" anchor="ctr" bIns="20950" lIns="41900" spcFirstLastPara="1" rIns="0" wrap="square" tIns="20950">
              <a:noAutofit/>
            </a:bodyPr>
            <a:lstStyle/>
            <a:p>
              <a:pPr indent="0" lvl="0" marL="0" marR="0" rtl="0" algn="ctr">
                <a:lnSpc>
                  <a:spcPct val="90000"/>
                </a:lnSpc>
                <a:spcBef>
                  <a:spcPts val="0"/>
                </a:spcBef>
                <a:spcAft>
                  <a:spcPts val="0"/>
                </a:spcAft>
                <a:buNone/>
              </a:pPr>
              <a:r>
                <a:t/>
              </a:r>
              <a:endParaRPr sz="3300">
                <a:solidFill>
                  <a:schemeClr val="lt1"/>
                </a:solidFill>
                <a:latin typeface="Century Gothic"/>
                <a:ea typeface="Century Gothic"/>
                <a:cs typeface="Century Gothic"/>
                <a:sym typeface="Century Gothic"/>
              </a:endParaRPr>
            </a:p>
          </p:txBody>
        </p:sp>
        <p:sp>
          <p:nvSpPr>
            <p:cNvPr id="210" name="Google Shape;210;p8"/>
            <p:cNvSpPr/>
            <p:nvPr/>
          </p:nvSpPr>
          <p:spPr>
            <a:xfrm>
              <a:off x="1666607" y="1130199"/>
              <a:ext cx="6640867" cy="764783"/>
            </a:xfrm>
            <a:prstGeom prst="chevron">
              <a:avLst>
                <a:gd fmla="val 50000" name="adj"/>
              </a:avLst>
            </a:prstGeom>
            <a:solidFill>
              <a:srgbClr val="CAE8E5">
                <a:alpha val="89803"/>
              </a:srgbClr>
            </a:solidFill>
            <a:ln cap="rnd" cmpd="sng" w="15875">
              <a:solidFill>
                <a:srgbClr val="CAE8E5">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8"/>
            <p:cNvSpPr txBox="1"/>
            <p:nvPr/>
          </p:nvSpPr>
          <p:spPr>
            <a:xfrm>
              <a:off x="2048999" y="1130199"/>
              <a:ext cx="5876084" cy="764783"/>
            </a:xfrm>
            <a:prstGeom prst="rect">
              <a:avLst/>
            </a:prstGeom>
            <a:noFill/>
            <a:ln>
              <a:noFill/>
            </a:ln>
          </p:spPr>
          <p:txBody>
            <a:bodyPr anchorCtr="0" anchor="ctr" bIns="15225" lIns="30475" spcFirstLastPara="1" rIns="0" wrap="square" tIns="15225">
              <a:noAutofit/>
            </a:bodyPr>
            <a:lstStyle/>
            <a:p>
              <a:pPr indent="0" lvl="0" marL="0" marR="0" rtl="0" algn="ctr">
                <a:lnSpc>
                  <a:spcPct val="100000"/>
                </a:lnSpc>
                <a:spcBef>
                  <a:spcPts val="0"/>
                </a:spcBef>
                <a:spcAft>
                  <a:spcPts val="0"/>
                </a:spcAft>
                <a:buNone/>
              </a:pPr>
              <a:r>
                <a:rPr lang="en-US" sz="2400">
                  <a:solidFill>
                    <a:schemeClr val="lt1"/>
                  </a:solidFill>
                  <a:latin typeface="Century Gothic"/>
                  <a:ea typeface="Century Gothic"/>
                  <a:cs typeface="Century Gothic"/>
                  <a:sym typeface="Century Gothic"/>
                </a:rPr>
                <a:t>SOCIAL MEDIA MARKETING </a:t>
              </a:r>
              <a:endParaRPr/>
            </a:p>
          </p:txBody>
        </p:sp>
        <p:sp>
          <p:nvSpPr>
            <p:cNvPr id="212" name="Google Shape;212;p8"/>
            <p:cNvSpPr/>
            <p:nvPr/>
          </p:nvSpPr>
          <p:spPr>
            <a:xfrm>
              <a:off x="1022507" y="2102304"/>
              <a:ext cx="7375258" cy="921426"/>
            </a:xfrm>
            <a:prstGeom prst="chevron">
              <a:avLst>
                <a:gd fmla="val 50000" name="adj"/>
              </a:avLst>
            </a:pr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8"/>
            <p:cNvSpPr txBox="1"/>
            <p:nvPr/>
          </p:nvSpPr>
          <p:spPr>
            <a:xfrm>
              <a:off x="1483220" y="2102304"/>
              <a:ext cx="6453832" cy="921426"/>
            </a:xfrm>
            <a:prstGeom prst="rect">
              <a:avLst/>
            </a:prstGeom>
            <a:noFill/>
            <a:ln>
              <a:noFill/>
            </a:ln>
          </p:spPr>
          <p:txBody>
            <a:bodyPr anchorCtr="0" anchor="ctr" bIns="11425" lIns="22850" spcFirstLastPara="1" rIns="0" wrap="square" tIns="11425">
              <a:noAutofit/>
            </a:bodyPr>
            <a:lstStyle/>
            <a:p>
              <a:pPr indent="-114300" lvl="0" marL="0" marR="0" rtl="0" algn="ctr">
                <a:lnSpc>
                  <a:spcPct val="90000"/>
                </a:lnSpc>
                <a:spcBef>
                  <a:spcPts val="0"/>
                </a:spcBef>
                <a:spcAft>
                  <a:spcPts val="0"/>
                </a:spcAft>
                <a:buClr>
                  <a:schemeClr val="lt1"/>
                </a:buClr>
                <a:buSzPts val="1800"/>
                <a:buFont typeface="Arial"/>
                <a:buChar char="•"/>
              </a:pPr>
              <a:r>
                <a:rPr b="0" i="0" lang="en-US" sz="1800">
                  <a:solidFill>
                    <a:schemeClr val="lt1"/>
                  </a:solidFill>
                  <a:latin typeface="Century Gothic"/>
                  <a:ea typeface="Century Gothic"/>
                  <a:cs typeface="Century Gothic"/>
                  <a:sym typeface="Century Gothic"/>
                </a:rPr>
                <a:t>Recorded videos and interviews with the important members from the Opera Team. </a:t>
              </a:r>
              <a:endParaRPr/>
            </a:p>
          </p:txBody>
        </p:sp>
        <p:sp>
          <p:nvSpPr>
            <p:cNvPr id="214" name="Google Shape;214;p8"/>
            <p:cNvSpPr/>
            <p:nvPr/>
          </p:nvSpPr>
          <p:spPr>
            <a:xfrm>
              <a:off x="1022507" y="3152730"/>
              <a:ext cx="7375258" cy="921426"/>
            </a:xfrm>
            <a:prstGeom prst="chevron">
              <a:avLst>
                <a:gd fmla="val 50000" name="adj"/>
              </a:avLst>
            </a:pr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8"/>
            <p:cNvSpPr txBox="1"/>
            <p:nvPr/>
          </p:nvSpPr>
          <p:spPr>
            <a:xfrm>
              <a:off x="1483220" y="3152730"/>
              <a:ext cx="6453832" cy="921426"/>
            </a:xfrm>
            <a:prstGeom prst="rect">
              <a:avLst/>
            </a:prstGeom>
            <a:noFill/>
            <a:ln>
              <a:noFill/>
            </a:ln>
          </p:spPr>
          <p:txBody>
            <a:bodyPr anchorCtr="0" anchor="ctr" bIns="11425" lIns="22850" spcFirstLastPara="1" rIns="0" wrap="square" tIns="11425">
              <a:noAutofit/>
            </a:bodyPr>
            <a:lstStyle/>
            <a:p>
              <a:pPr indent="-114300" lvl="0" marL="0" marR="0" rtl="0" algn="ctr">
                <a:lnSpc>
                  <a:spcPct val="90000"/>
                </a:lnSpc>
                <a:spcBef>
                  <a:spcPts val="0"/>
                </a:spcBef>
                <a:spcAft>
                  <a:spcPts val="0"/>
                </a:spcAft>
                <a:buClr>
                  <a:schemeClr val="lt1"/>
                </a:buClr>
                <a:buSzPts val="1800"/>
                <a:buFont typeface="Arial"/>
                <a:buChar char="•"/>
              </a:pPr>
              <a:r>
                <a:rPr b="0" i="0" lang="en-US" sz="1800">
                  <a:solidFill>
                    <a:schemeClr val="lt1"/>
                  </a:solidFill>
                  <a:latin typeface="Century Gothic"/>
                  <a:ea typeface="Century Gothic"/>
                  <a:cs typeface="Century Gothic"/>
                  <a:sym typeface="Century Gothic"/>
                </a:rPr>
                <a:t>Reportages; videos from rehearsals, interviews with celebrities, audience and international guests.</a:t>
              </a:r>
              <a:endParaRPr sz="1800">
                <a:solidFill>
                  <a:schemeClr val="lt1"/>
                </a:solidFill>
                <a:latin typeface="Century Gothic"/>
                <a:ea typeface="Century Gothic"/>
                <a:cs typeface="Century Gothic"/>
                <a:sym typeface="Century Gothic"/>
              </a:endParaRPr>
            </a:p>
          </p:txBody>
        </p:sp>
      </p:grpSp>
      <p:sp>
        <p:nvSpPr>
          <p:cNvPr id="216" name="Google Shape;216;p8"/>
          <p:cNvSpPr txBox="1"/>
          <p:nvPr/>
        </p:nvSpPr>
        <p:spPr>
          <a:xfrm>
            <a:off x="712955" y="657656"/>
            <a:ext cx="10673115"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Century Gothic"/>
                <a:ea typeface="Century Gothic"/>
                <a:cs typeface="Century Gothic"/>
                <a:sym typeface="Century Gothic"/>
              </a:rPr>
              <a:t>DIRECT MARKETING                                  2. 3</a:t>
            </a:r>
            <a:endParaRPr b="1" sz="4000">
              <a:solidFill>
                <a:schemeClr val="lt1"/>
              </a:solidFill>
              <a:latin typeface="Century Gothic"/>
              <a:ea typeface="Century Gothic"/>
              <a:cs typeface="Century Gothic"/>
              <a:sym typeface="Century Gothic"/>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grpSp>
        <p:nvGrpSpPr>
          <p:cNvPr id="221" name="Google Shape;221;p9"/>
          <p:cNvGrpSpPr/>
          <p:nvPr/>
        </p:nvGrpSpPr>
        <p:grpSpPr>
          <a:xfrm>
            <a:off x="2700107" y="2126186"/>
            <a:ext cx="7395829" cy="4072704"/>
            <a:chOff x="1001936" y="1452"/>
            <a:chExt cx="7395829" cy="4072704"/>
          </a:xfrm>
        </p:grpSpPr>
        <p:sp>
          <p:nvSpPr>
            <p:cNvPr id="222" name="Google Shape;222;p9"/>
            <p:cNvSpPr/>
            <p:nvPr/>
          </p:nvSpPr>
          <p:spPr>
            <a:xfrm>
              <a:off x="1001936" y="1452"/>
              <a:ext cx="7375258" cy="921426"/>
            </a:xfrm>
            <a:prstGeom prst="chevron">
              <a:avLst>
                <a:gd fmla="val 50000" name="adj"/>
              </a:avLst>
            </a:pr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9"/>
            <p:cNvSpPr txBox="1"/>
            <p:nvPr/>
          </p:nvSpPr>
          <p:spPr>
            <a:xfrm>
              <a:off x="1462649" y="1452"/>
              <a:ext cx="6453832" cy="921426"/>
            </a:xfrm>
            <a:prstGeom prst="rect">
              <a:avLst/>
            </a:prstGeom>
            <a:noFill/>
            <a:ln>
              <a:noFill/>
            </a:ln>
          </p:spPr>
          <p:txBody>
            <a:bodyPr anchorCtr="0" anchor="ctr" bIns="15225" lIns="30475" spcFirstLastPara="1" rIns="0" wrap="square" tIns="15225">
              <a:noAutofit/>
            </a:bodyPr>
            <a:lstStyle/>
            <a:p>
              <a:pPr indent="0" lvl="0" marL="0" marR="0" rtl="0" algn="ctr">
                <a:lnSpc>
                  <a:spcPct val="90000"/>
                </a:lnSpc>
                <a:spcBef>
                  <a:spcPts val="0"/>
                </a:spcBef>
                <a:spcAft>
                  <a:spcPts val="0"/>
                </a:spcAft>
                <a:buNone/>
              </a:pPr>
              <a:r>
                <a:rPr lang="en-US" sz="2400">
                  <a:solidFill>
                    <a:schemeClr val="lt1"/>
                  </a:solidFill>
                  <a:latin typeface="Century Gothic"/>
                  <a:ea typeface="Century Gothic"/>
                  <a:cs typeface="Century Gothic"/>
                  <a:sym typeface="Century Gothic"/>
                </a:rPr>
                <a:t>GUERILLA MARKETING</a:t>
              </a:r>
              <a:endParaRPr/>
            </a:p>
          </p:txBody>
        </p:sp>
        <p:sp>
          <p:nvSpPr>
            <p:cNvPr id="224" name="Google Shape;224;p9"/>
            <p:cNvSpPr/>
            <p:nvPr/>
          </p:nvSpPr>
          <p:spPr>
            <a:xfrm>
              <a:off x="1001936" y="1051878"/>
              <a:ext cx="964134" cy="921426"/>
            </a:xfrm>
            <a:prstGeom prst="chevron">
              <a:avLst>
                <a:gd fmla="val 50000" name="adj"/>
              </a:avLst>
            </a:pr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9"/>
            <p:cNvSpPr txBox="1"/>
            <p:nvPr/>
          </p:nvSpPr>
          <p:spPr>
            <a:xfrm>
              <a:off x="1462649" y="1051878"/>
              <a:ext cx="42708" cy="921426"/>
            </a:xfrm>
            <a:prstGeom prst="rect">
              <a:avLst/>
            </a:prstGeom>
            <a:noFill/>
            <a:ln>
              <a:noFill/>
            </a:ln>
          </p:spPr>
          <p:txBody>
            <a:bodyPr anchorCtr="0" anchor="ctr" bIns="20950" lIns="41900" spcFirstLastPara="1" rIns="0" wrap="square" tIns="20950">
              <a:noAutofit/>
            </a:bodyPr>
            <a:lstStyle/>
            <a:p>
              <a:pPr indent="0" lvl="0" marL="0" marR="0" rtl="0" algn="ctr">
                <a:lnSpc>
                  <a:spcPct val="90000"/>
                </a:lnSpc>
                <a:spcBef>
                  <a:spcPts val="0"/>
                </a:spcBef>
                <a:spcAft>
                  <a:spcPts val="0"/>
                </a:spcAft>
                <a:buNone/>
              </a:pPr>
              <a:r>
                <a:t/>
              </a:r>
              <a:endParaRPr sz="3300">
                <a:solidFill>
                  <a:schemeClr val="lt1"/>
                </a:solidFill>
                <a:latin typeface="Century Gothic"/>
                <a:ea typeface="Century Gothic"/>
                <a:cs typeface="Century Gothic"/>
                <a:sym typeface="Century Gothic"/>
              </a:endParaRPr>
            </a:p>
          </p:txBody>
        </p:sp>
        <p:sp>
          <p:nvSpPr>
            <p:cNvPr id="226" name="Google Shape;226;p9"/>
            <p:cNvSpPr/>
            <p:nvPr/>
          </p:nvSpPr>
          <p:spPr>
            <a:xfrm>
              <a:off x="1666607" y="1130199"/>
              <a:ext cx="6640867" cy="764783"/>
            </a:xfrm>
            <a:prstGeom prst="chevron">
              <a:avLst>
                <a:gd fmla="val 50000" name="adj"/>
              </a:avLst>
            </a:prstGeom>
            <a:solidFill>
              <a:srgbClr val="CAE8E5">
                <a:alpha val="89803"/>
              </a:srgbClr>
            </a:solidFill>
            <a:ln cap="rnd" cmpd="sng" w="15875">
              <a:solidFill>
                <a:srgbClr val="CAE8E5">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9"/>
            <p:cNvSpPr txBox="1"/>
            <p:nvPr/>
          </p:nvSpPr>
          <p:spPr>
            <a:xfrm>
              <a:off x="2048999" y="1130199"/>
              <a:ext cx="5876084" cy="764783"/>
            </a:xfrm>
            <a:prstGeom prst="rect">
              <a:avLst/>
            </a:prstGeom>
            <a:noFill/>
            <a:ln>
              <a:noFill/>
            </a:ln>
          </p:spPr>
          <p:txBody>
            <a:bodyPr anchorCtr="0" anchor="ctr" bIns="15225" lIns="30475" spcFirstLastPara="1" rIns="0" wrap="square" tIns="15225">
              <a:noAutofit/>
            </a:bodyPr>
            <a:lstStyle/>
            <a:p>
              <a:pPr indent="0" lvl="0" marL="0" marR="0" rtl="0" algn="ctr">
                <a:lnSpc>
                  <a:spcPct val="100000"/>
                </a:lnSpc>
                <a:spcBef>
                  <a:spcPts val="0"/>
                </a:spcBef>
                <a:spcAft>
                  <a:spcPts val="0"/>
                </a:spcAft>
                <a:buNone/>
              </a:pPr>
              <a:r>
                <a:rPr b="0" i="0" lang="en-US" sz="2400">
                  <a:solidFill>
                    <a:schemeClr val="lt1"/>
                  </a:solidFill>
                  <a:latin typeface="Century Gothic"/>
                  <a:ea typeface="Century Gothic"/>
                  <a:cs typeface="Century Gothic"/>
                  <a:sym typeface="Century Gothic"/>
                </a:rPr>
                <a:t>Promoting Opera in unconventional places in creative ways:</a:t>
              </a:r>
              <a:endParaRPr sz="2400">
                <a:solidFill>
                  <a:schemeClr val="lt1"/>
                </a:solidFill>
                <a:latin typeface="Century Gothic"/>
                <a:ea typeface="Century Gothic"/>
                <a:cs typeface="Century Gothic"/>
                <a:sym typeface="Century Gothic"/>
              </a:endParaRPr>
            </a:p>
          </p:txBody>
        </p:sp>
        <p:sp>
          <p:nvSpPr>
            <p:cNvPr id="228" name="Google Shape;228;p9"/>
            <p:cNvSpPr/>
            <p:nvPr/>
          </p:nvSpPr>
          <p:spPr>
            <a:xfrm>
              <a:off x="1022507" y="2102304"/>
              <a:ext cx="7375258" cy="921426"/>
            </a:xfrm>
            <a:prstGeom prst="chevron">
              <a:avLst>
                <a:gd fmla="val 50000" name="adj"/>
              </a:avLst>
            </a:pr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9"/>
            <p:cNvSpPr txBox="1"/>
            <p:nvPr/>
          </p:nvSpPr>
          <p:spPr>
            <a:xfrm>
              <a:off x="1483220" y="2102304"/>
              <a:ext cx="6453832" cy="921426"/>
            </a:xfrm>
            <a:prstGeom prst="rect">
              <a:avLst/>
            </a:prstGeom>
            <a:noFill/>
            <a:ln>
              <a:noFill/>
            </a:ln>
          </p:spPr>
          <p:txBody>
            <a:bodyPr anchorCtr="0" anchor="ctr" bIns="11425" lIns="22850" spcFirstLastPara="1" rIns="0" wrap="square" tIns="11425">
              <a:noAutofit/>
            </a:bodyPr>
            <a:lstStyle/>
            <a:p>
              <a:pPr indent="-114300" lvl="0" marL="0" marR="0" rtl="0" algn="ctr">
                <a:lnSpc>
                  <a:spcPct val="90000"/>
                </a:lnSpc>
                <a:spcBef>
                  <a:spcPts val="0"/>
                </a:spcBef>
                <a:spcAft>
                  <a:spcPts val="0"/>
                </a:spcAft>
                <a:buClr>
                  <a:schemeClr val="lt1"/>
                </a:buClr>
                <a:buSzPts val="1800"/>
                <a:buFont typeface="Arial"/>
                <a:buChar char="•"/>
              </a:pPr>
              <a:r>
                <a:rPr b="1" i="0" lang="en-US" sz="1800">
                  <a:solidFill>
                    <a:schemeClr val="lt1"/>
                  </a:solidFill>
                  <a:latin typeface="Century Gothic"/>
                  <a:ea typeface="Century Gothic"/>
                  <a:cs typeface="Century Gothic"/>
                  <a:sym typeface="Century Gothic"/>
                </a:rPr>
                <a:t>EXHIBITION:</a:t>
              </a:r>
              <a:r>
                <a:rPr b="0" i="0" lang="en-US" sz="1800">
                  <a:solidFill>
                    <a:schemeClr val="lt1"/>
                  </a:solidFill>
                  <a:latin typeface="Century Gothic"/>
                  <a:ea typeface="Century Gothic"/>
                  <a:cs typeface="Century Gothic"/>
                  <a:sym typeface="Century Gothic"/>
                </a:rPr>
                <a:t> Costume exhibition on a streets, at the beach. Expensive hotels, airports. Shopping malls.</a:t>
              </a:r>
              <a:r>
                <a:rPr b="1" i="0" lang="en-US" sz="1800">
                  <a:solidFill>
                    <a:schemeClr val="lt1"/>
                  </a:solidFill>
                  <a:latin typeface="Century Gothic"/>
                  <a:ea typeface="Century Gothic"/>
                  <a:cs typeface="Century Gothic"/>
                  <a:sym typeface="Century Gothic"/>
                </a:rPr>
                <a:t> </a:t>
              </a:r>
              <a:endParaRPr b="0" i="0" sz="1800">
                <a:solidFill>
                  <a:schemeClr val="lt1"/>
                </a:solidFill>
                <a:latin typeface="Century Gothic"/>
                <a:ea typeface="Century Gothic"/>
                <a:cs typeface="Century Gothic"/>
                <a:sym typeface="Century Gothic"/>
              </a:endParaRPr>
            </a:p>
          </p:txBody>
        </p:sp>
        <p:sp>
          <p:nvSpPr>
            <p:cNvPr id="230" name="Google Shape;230;p9"/>
            <p:cNvSpPr/>
            <p:nvPr/>
          </p:nvSpPr>
          <p:spPr>
            <a:xfrm>
              <a:off x="1022507" y="3152730"/>
              <a:ext cx="7375258" cy="921426"/>
            </a:xfrm>
            <a:prstGeom prst="chevron">
              <a:avLst>
                <a:gd fmla="val 50000" name="adj"/>
              </a:avLst>
            </a:prstGeom>
            <a:solidFill>
              <a:srgbClr val="00C6BA"/>
            </a:solidFill>
            <a:ln cap="rnd"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9"/>
            <p:cNvSpPr txBox="1"/>
            <p:nvPr/>
          </p:nvSpPr>
          <p:spPr>
            <a:xfrm>
              <a:off x="1483220" y="3152730"/>
              <a:ext cx="6453832" cy="921426"/>
            </a:xfrm>
            <a:prstGeom prst="rect">
              <a:avLst/>
            </a:prstGeom>
            <a:noFill/>
            <a:ln>
              <a:noFill/>
            </a:ln>
          </p:spPr>
          <p:txBody>
            <a:bodyPr anchorCtr="0" anchor="ctr" bIns="11425" lIns="22850" spcFirstLastPara="1" rIns="0" wrap="square" tIns="11425">
              <a:noAutofit/>
            </a:bodyPr>
            <a:lstStyle/>
            <a:p>
              <a:pPr indent="-114300" lvl="0" marL="0" marR="0" rtl="0" algn="ctr">
                <a:lnSpc>
                  <a:spcPct val="90000"/>
                </a:lnSpc>
                <a:spcBef>
                  <a:spcPts val="0"/>
                </a:spcBef>
                <a:spcAft>
                  <a:spcPts val="0"/>
                </a:spcAft>
                <a:buClr>
                  <a:schemeClr val="lt1"/>
                </a:buClr>
                <a:buSzPts val="1800"/>
                <a:buFont typeface="Arial"/>
                <a:buChar char="•"/>
              </a:pPr>
              <a:r>
                <a:rPr b="1" lang="en-US" sz="1800">
                  <a:solidFill>
                    <a:schemeClr val="lt1"/>
                  </a:solidFill>
                  <a:latin typeface="Century Gothic"/>
                  <a:ea typeface="Century Gothic"/>
                  <a:cs typeface="Century Gothic"/>
                  <a:sym typeface="Century Gothic"/>
                </a:rPr>
                <a:t>FLASH MOB: </a:t>
              </a:r>
              <a:r>
                <a:rPr lang="en-US" sz="1800">
                  <a:solidFill>
                    <a:schemeClr val="lt1"/>
                  </a:solidFill>
                  <a:latin typeface="Century Gothic"/>
                  <a:ea typeface="Century Gothic"/>
                  <a:cs typeface="Century Gothic"/>
                  <a:sym typeface="Century Gothic"/>
                </a:rPr>
                <a:t>Performing by young opera singers, opera students / Where? In open public spaces and shopping malls and etc. </a:t>
              </a:r>
              <a:endParaRPr/>
            </a:p>
          </p:txBody>
        </p:sp>
      </p:grpSp>
      <p:sp>
        <p:nvSpPr>
          <p:cNvPr id="232" name="Google Shape;232;p9"/>
          <p:cNvSpPr txBox="1"/>
          <p:nvPr/>
        </p:nvSpPr>
        <p:spPr>
          <a:xfrm>
            <a:off x="712955" y="657656"/>
            <a:ext cx="10673115"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lt1"/>
                </a:solidFill>
                <a:latin typeface="Century Gothic"/>
                <a:ea typeface="Century Gothic"/>
                <a:cs typeface="Century Gothic"/>
                <a:sym typeface="Century Gothic"/>
              </a:rPr>
              <a:t>DIRECT MARKETING                                  2. 4</a:t>
            </a:r>
            <a:endParaRPr b="1" sz="4000">
              <a:solidFill>
                <a:schemeClr val="lt1"/>
              </a:solidFill>
              <a:latin typeface="Century Gothic"/>
              <a:ea typeface="Century Gothic"/>
              <a:cs typeface="Century Gothic"/>
              <a:sym typeface="Century Gothic"/>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Quotable">
  <a:themeElements>
    <a:clrScheme name="Quotable">
      <a:dk1>
        <a:srgbClr val="000000"/>
      </a:dk1>
      <a:lt1>
        <a:srgbClr val="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2023-07-15T07:58:06Z</dcterms:created>
  <dc:creator>Milica Kostova Ristova</dc:creator>
</cp:coreProperties>
</file>