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5" r:id="rId8"/>
  </p:sldIdLst>
  <p:sldSz cx="18288000" cy="10287000"/>
  <p:notesSz cx="18288000" cy="10287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9B0"/>
    <a:srgbClr val="FA22EB"/>
    <a:srgbClr val="FB43EE"/>
    <a:srgbClr val="FA24EB"/>
    <a:srgbClr val="EC32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0"/>
  </p:normalViewPr>
  <p:slideViewPr>
    <p:cSldViewPr>
      <p:cViewPr varScale="1">
        <p:scale>
          <a:sx n="58" d="100"/>
          <a:sy n="58" d="100"/>
        </p:scale>
        <p:origin x="264" y="5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410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1159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9290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354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878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416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5/12/23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895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5/12/23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6210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5/12/23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0094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552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95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97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191000" y="3767435"/>
            <a:ext cx="10185400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br>
              <a:rPr lang="it-IT" sz="6000" spc="-585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it-IT" sz="6000" b="1" dirty="0">
                <a:solidFill>
                  <a:srgbClr val="FF59B0"/>
                </a:solidFill>
                <a:latin typeface="+mn-lt"/>
              </a:rPr>
              <a:t>Ioannina  LTTA</a:t>
            </a:r>
            <a:br>
              <a:rPr lang="it-IT" sz="6000" b="1" dirty="0">
                <a:solidFill>
                  <a:srgbClr val="FF59B0"/>
                </a:solidFill>
                <a:latin typeface="+mn-lt"/>
              </a:rPr>
            </a:br>
            <a:r>
              <a:rPr lang="it-IT" sz="6000" b="1" dirty="0">
                <a:solidFill>
                  <a:srgbClr val="FF59B0"/>
                </a:solidFill>
                <a:latin typeface="+mn-lt"/>
              </a:rPr>
              <a:t>8 - 12  May  2023</a:t>
            </a:r>
            <a:endParaRPr sz="9000" b="1" dirty="0">
              <a:solidFill>
                <a:srgbClr val="FF59B0"/>
              </a:solidFill>
              <a:latin typeface="+mn-lt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5470" y="8913160"/>
            <a:ext cx="3673329" cy="819877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3" cstate="print"/>
          <a:srcRect l="13070" t="28796" r="11125" b="19523"/>
          <a:stretch/>
        </p:blipFill>
        <p:spPr>
          <a:xfrm>
            <a:off x="13030200" y="8892549"/>
            <a:ext cx="3581400" cy="118484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63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475" y="4763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474" y="3956050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39100"/>
            <a:ext cx="1279525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0765" y="7960296"/>
            <a:ext cx="1279525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687" y="2628900"/>
            <a:ext cx="5511800" cy="984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08819" y="8618647"/>
            <a:ext cx="2971946" cy="142653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63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58" y="3956050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475" y="4763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474" y="3956050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540" y="7949905"/>
            <a:ext cx="1279525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0765" y="7960296"/>
            <a:ext cx="1279525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u="sng" dirty="0"/>
              <a:t>Agenda</a:t>
            </a:r>
            <a:r>
              <a:rPr lang="it-IT" dirty="0"/>
              <a:t> 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8F26B798-32CB-83B6-F918-2AA7C2C1417D}"/>
              </a:ext>
            </a:extLst>
          </p:cNvPr>
          <p:cNvSpPr txBox="1">
            <a:spLocks/>
          </p:cNvSpPr>
          <p:nvPr/>
        </p:nvSpPr>
        <p:spPr>
          <a:xfrm>
            <a:off x="1370733" y="2536033"/>
            <a:ext cx="15773400" cy="6082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0" indent="-1143000">
              <a:buAutoNum type="arabicPeriod"/>
            </a:pPr>
            <a:r>
              <a:rPr lang="it-IT" dirty="0"/>
              <a:t>Case study </a:t>
            </a:r>
          </a:p>
          <a:p>
            <a:pPr marL="1143000" indent="-1143000">
              <a:buAutoNum type="arabicPeriod"/>
            </a:pPr>
            <a:r>
              <a:rPr lang="it-IT" dirty="0"/>
              <a:t>Strategy </a:t>
            </a:r>
          </a:p>
          <a:p>
            <a:pPr marL="1143000" indent="-1143000">
              <a:buAutoNum type="arabicPeriod"/>
            </a:pPr>
            <a:r>
              <a:rPr lang="it-IT" dirty="0"/>
              <a:t>Action plan </a:t>
            </a:r>
          </a:p>
        </p:txBody>
      </p:sp>
    </p:spTree>
    <p:extLst>
      <p:ext uri="{BB962C8B-B14F-4D97-AF65-F5344CB8AC3E}">
        <p14:creationId xmlns:p14="http://schemas.microsoft.com/office/powerpoint/2010/main" val="21337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08819" y="8618647"/>
            <a:ext cx="2971946" cy="142653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63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4300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475" y="4763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474" y="3956050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62900"/>
            <a:ext cx="1279525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0765" y="7960296"/>
            <a:ext cx="1279525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8070959"/>
          </a:xfrm>
        </p:spPr>
        <p:txBody>
          <a:bodyPr/>
          <a:lstStyle/>
          <a:p>
            <a:r>
              <a:rPr lang="it-IT" b="1" u="sng" dirty="0"/>
              <a:t>Strategy</a:t>
            </a:r>
            <a:r>
              <a:rPr lang="it-IT" b="1" dirty="0"/>
              <a:t> </a:t>
            </a:r>
            <a:br>
              <a:rPr lang="it-IT" dirty="0"/>
            </a:br>
            <a:br>
              <a:rPr lang="it-IT" dirty="0"/>
            </a:br>
            <a:r>
              <a:rPr lang="it-IT" dirty="0"/>
              <a:t>1. Budget impact </a:t>
            </a:r>
            <a:br>
              <a:rPr lang="it-IT" dirty="0"/>
            </a:br>
            <a:r>
              <a:rPr lang="it-IT" dirty="0"/>
              <a:t>2. Promotion &amp; Marketing </a:t>
            </a:r>
            <a:r>
              <a:rPr lang="it-IT" dirty="0" err="1"/>
              <a:t>Ideas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/>
              <a:t>3. 3 </a:t>
            </a:r>
            <a:r>
              <a:rPr lang="it-IT" dirty="0" err="1"/>
              <a:t>months</a:t>
            </a:r>
            <a:r>
              <a:rPr lang="it-IT" dirty="0"/>
              <a:t> </a:t>
            </a:r>
            <a:r>
              <a:rPr lang="it-IT" dirty="0" err="1"/>
              <a:t>program</a:t>
            </a:r>
            <a:r>
              <a:rPr lang="it-IT" dirty="0"/>
              <a:t> gap ?  </a:t>
            </a:r>
          </a:p>
        </p:txBody>
      </p:sp>
      <p:pic>
        <p:nvPicPr>
          <p:cNvPr id="4" name="Immagine 3" descr="Immagine che contiene unghia/chiodo, persona, dito, rosso&#10;&#10;Descrizione generata automaticamente">
            <a:extLst>
              <a:ext uri="{FF2B5EF4-FFF2-40B4-BE49-F238E27FC236}">
                <a16:creationId xmlns:a16="http://schemas.microsoft.com/office/drawing/2014/main" id="{7104638D-81AD-30A0-1ADB-47D437B2D8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990600"/>
            <a:ext cx="53975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4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08819" y="8618647"/>
            <a:ext cx="2971946" cy="142653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63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475" y="4763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474" y="3956050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39100"/>
            <a:ext cx="1279525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0765" y="7960296"/>
            <a:ext cx="1279525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8070959"/>
          </a:xfrm>
        </p:spPr>
        <p:txBody>
          <a:bodyPr>
            <a:normAutofit/>
          </a:bodyPr>
          <a:lstStyle/>
          <a:p>
            <a:r>
              <a:rPr lang="it-IT" b="1" u="sng" dirty="0"/>
              <a:t>Budget impact </a:t>
            </a:r>
            <a:br>
              <a:rPr lang="it-IT" dirty="0"/>
            </a:br>
            <a:br>
              <a:rPr lang="it-IT" dirty="0"/>
            </a:br>
            <a:r>
              <a:rPr lang="it-IT" sz="6000" dirty="0"/>
              <a:t>Building and technical </a:t>
            </a:r>
            <a:r>
              <a:rPr lang="it-IT" sz="6000" dirty="0" err="1"/>
              <a:t>improvement</a:t>
            </a:r>
            <a:r>
              <a:rPr lang="it-IT" sz="6000" dirty="0"/>
              <a:t> </a:t>
            </a:r>
            <a:br>
              <a:rPr lang="it-IT" sz="6000" dirty="0"/>
            </a:br>
            <a:r>
              <a:rPr lang="it-IT" sz="6000" dirty="0"/>
              <a:t>Tickets and </a:t>
            </a:r>
            <a:r>
              <a:rPr lang="it-IT" sz="6000" dirty="0" err="1"/>
              <a:t>financial</a:t>
            </a:r>
            <a:r>
              <a:rPr lang="it-IT" sz="6000" dirty="0"/>
              <a:t> support  </a:t>
            </a:r>
            <a:br>
              <a:rPr lang="it-IT" sz="6000" dirty="0"/>
            </a:br>
            <a:r>
              <a:rPr lang="it-IT" sz="6000" dirty="0"/>
              <a:t>Integrate </a:t>
            </a:r>
            <a:r>
              <a:rPr lang="it-IT" sz="6000" dirty="0" err="1"/>
              <a:t>European</a:t>
            </a:r>
            <a:r>
              <a:rPr lang="it-IT" sz="6000" dirty="0"/>
              <a:t> </a:t>
            </a:r>
            <a:r>
              <a:rPr lang="it-IT" sz="6000" dirty="0" err="1"/>
              <a:t>arts</a:t>
            </a:r>
            <a:r>
              <a:rPr lang="it-IT" sz="6000" dirty="0"/>
              <a:t> network </a:t>
            </a:r>
            <a:br>
              <a:rPr lang="it-IT" sz="6000" dirty="0"/>
            </a:br>
            <a:r>
              <a:rPr lang="it-IT" sz="6000" dirty="0"/>
              <a:t>Merchandising</a:t>
            </a:r>
            <a:br>
              <a:rPr lang="it-IT" sz="6000" dirty="0"/>
            </a:br>
            <a:r>
              <a:rPr lang="it-IT" sz="6000" dirty="0" err="1"/>
              <a:t>Donation</a:t>
            </a:r>
            <a:br>
              <a:rPr lang="it-IT" sz="6000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541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08819" y="8618647"/>
            <a:ext cx="2971946" cy="142653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63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475" y="4763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474" y="3956050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39100"/>
            <a:ext cx="1279525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0765" y="7960296"/>
            <a:ext cx="1279525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8482012"/>
          </a:xfrm>
        </p:spPr>
        <p:txBody>
          <a:bodyPr>
            <a:normAutofit/>
          </a:bodyPr>
          <a:lstStyle/>
          <a:p>
            <a:br>
              <a:rPr lang="it-IT" dirty="0"/>
            </a:br>
            <a:r>
              <a:rPr lang="it-IT" b="1" u="sng" dirty="0"/>
              <a:t>Marketing</a:t>
            </a:r>
            <a:br>
              <a:rPr lang="it-IT" dirty="0"/>
            </a:br>
            <a:br>
              <a:rPr lang="it-IT" dirty="0"/>
            </a:br>
            <a:r>
              <a:rPr lang="it-IT" dirty="0" err="1"/>
              <a:t>Promoting</a:t>
            </a:r>
            <a:r>
              <a:rPr lang="it-IT" dirty="0"/>
              <a:t> system -&gt; </a:t>
            </a:r>
            <a:r>
              <a:rPr lang="it-IT" dirty="0" err="1"/>
              <a:t>Rennovation</a:t>
            </a:r>
            <a:r>
              <a:rPr lang="it-IT" dirty="0"/>
              <a:t>, Social media, YouTube,  word of </a:t>
            </a:r>
            <a:r>
              <a:rPr lang="it-IT" dirty="0" err="1"/>
              <a:t>mouth</a:t>
            </a:r>
            <a:br>
              <a:rPr lang="it-IT" dirty="0"/>
            </a:br>
            <a:r>
              <a:rPr lang="it-IT" dirty="0"/>
              <a:t>Targeting -&gt; By age, </a:t>
            </a:r>
            <a:r>
              <a:rPr lang="it-IT" dirty="0" err="1"/>
              <a:t>Neighborhood</a:t>
            </a:r>
            <a:r>
              <a:rPr lang="it-IT" dirty="0"/>
              <a:t>, </a:t>
            </a:r>
            <a:r>
              <a:rPr lang="it-IT" dirty="0" err="1"/>
              <a:t>Interest</a:t>
            </a:r>
            <a:br>
              <a:rPr lang="it-IT" dirty="0"/>
            </a:br>
            <a:r>
              <a:rPr lang="it-IT" dirty="0"/>
              <a:t>Advertising -&gt; Poster, Brochure, Flyer</a:t>
            </a: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pic>
        <p:nvPicPr>
          <p:cNvPr id="4" name="Immagine 3" descr="Immagine che contiene Carattere, cerchio, simbolo, Elementi grafici&#10;&#10;Descrizione generata automaticamente">
            <a:extLst>
              <a:ext uri="{FF2B5EF4-FFF2-40B4-BE49-F238E27FC236}">
                <a16:creationId xmlns:a16="http://schemas.microsoft.com/office/drawing/2014/main" id="{8548917B-1652-CB99-389A-A12BC207D9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758087"/>
            <a:ext cx="5132387" cy="255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08819" y="8618647"/>
            <a:ext cx="2971946" cy="142653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63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475" y="4763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474" y="3956050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39100"/>
            <a:ext cx="1279525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0765" y="7960296"/>
            <a:ext cx="1279525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9167812"/>
          </a:xfrm>
        </p:spPr>
        <p:txBody>
          <a:bodyPr>
            <a:normAutofit/>
          </a:bodyPr>
          <a:lstStyle/>
          <a:p>
            <a:br>
              <a:rPr lang="it-IT" dirty="0"/>
            </a:br>
            <a:r>
              <a:rPr lang="it-IT" dirty="0" err="1"/>
              <a:t>Campain</a:t>
            </a:r>
            <a:r>
              <a:rPr lang="it-IT" dirty="0"/>
              <a:t> -&gt; set plans</a:t>
            </a:r>
            <a:br>
              <a:rPr lang="it-IT" dirty="0"/>
            </a:br>
            <a:r>
              <a:rPr lang="it-IT" dirty="0"/>
              <a:t>Merchandising -&gt; Photo, Stickers, Branding</a:t>
            </a:r>
            <a:br>
              <a:rPr lang="it-IT" dirty="0"/>
            </a:br>
            <a:r>
              <a:rPr lang="it-IT" dirty="0"/>
              <a:t>Collaboration -&gt; University, Local business, </a:t>
            </a:r>
            <a:r>
              <a:rPr lang="it-IT" dirty="0" err="1"/>
              <a:t>Bars</a:t>
            </a:r>
            <a:r>
              <a:rPr lang="it-IT" dirty="0"/>
              <a:t> and </a:t>
            </a:r>
            <a:r>
              <a:rPr lang="it-IT" dirty="0" err="1"/>
              <a:t>restaurant</a:t>
            </a:r>
            <a:endParaRPr lang="it-IT" dirty="0"/>
          </a:p>
        </p:txBody>
      </p:sp>
      <p:pic>
        <p:nvPicPr>
          <p:cNvPr id="4" name="Immagine 3" descr="Immagine che contiene persona, abito, Mano nella mano, uomo&#10;&#10;Descrizione generata automaticamente">
            <a:extLst>
              <a:ext uri="{FF2B5EF4-FFF2-40B4-BE49-F238E27FC236}">
                <a16:creationId xmlns:a16="http://schemas.microsoft.com/office/drawing/2014/main" id="{5DAB503A-6253-ACD1-4ADA-9A3F8468C1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1181100"/>
            <a:ext cx="67818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5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08819" y="8618647"/>
            <a:ext cx="2971946" cy="142653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63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475" y="4763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474" y="3956050"/>
            <a:ext cx="12795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39100"/>
            <a:ext cx="1279525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0765" y="7960296"/>
            <a:ext cx="1279525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8482012"/>
          </a:xfrm>
        </p:spPr>
        <p:txBody>
          <a:bodyPr>
            <a:normAutofit/>
          </a:bodyPr>
          <a:lstStyle/>
          <a:p>
            <a:br>
              <a:rPr lang="it-IT" b="1" dirty="0"/>
            </a:br>
            <a:br>
              <a:rPr lang="it-IT" b="1" dirty="0"/>
            </a:br>
            <a:r>
              <a:rPr lang="it-IT" b="1" dirty="0"/>
              <a:t>Promotion</a:t>
            </a:r>
            <a:br>
              <a:rPr lang="it-IT" dirty="0"/>
            </a:br>
            <a:br>
              <a:rPr lang="it-IT" dirty="0"/>
            </a:br>
            <a:r>
              <a:rPr lang="it-IT" dirty="0" err="1"/>
              <a:t>Exhibition</a:t>
            </a:r>
            <a:r>
              <a:rPr lang="it-IT" dirty="0"/>
              <a:t> on the street</a:t>
            </a:r>
            <a:br>
              <a:rPr lang="it-IT" dirty="0"/>
            </a:br>
            <a:r>
              <a:rPr lang="it-IT" dirty="0"/>
              <a:t>Collaboration with 3Portes and </a:t>
            </a:r>
            <a:r>
              <a:rPr lang="it-IT" dirty="0" err="1"/>
              <a:t>local</a:t>
            </a:r>
            <a:r>
              <a:rPr lang="it-IT" dirty="0"/>
              <a:t> </a:t>
            </a:r>
            <a:r>
              <a:rPr lang="it-IT" dirty="0" err="1"/>
              <a:t>artists</a:t>
            </a:r>
            <a:br>
              <a:rPr lang="it-IT" dirty="0"/>
            </a:br>
            <a:r>
              <a:rPr lang="it-IT" dirty="0"/>
              <a:t>Flash Mob</a:t>
            </a:r>
            <a:br>
              <a:rPr lang="it-IT" dirty="0"/>
            </a:br>
            <a:r>
              <a:rPr lang="it-IT" dirty="0" err="1"/>
              <a:t>Cooperation</a:t>
            </a:r>
            <a:r>
              <a:rPr lang="it-IT" dirty="0"/>
              <a:t> with Department of Fine </a:t>
            </a:r>
            <a:r>
              <a:rPr lang="it-IT" dirty="0" err="1"/>
              <a:t>Arts</a:t>
            </a:r>
            <a:r>
              <a:rPr lang="it-IT" dirty="0"/>
              <a:t> </a:t>
            </a:r>
            <a:br>
              <a:rPr lang="it-IT" dirty="0"/>
            </a:br>
            <a:endParaRPr lang="it-IT" dirty="0"/>
          </a:p>
        </p:txBody>
      </p:sp>
      <p:pic>
        <p:nvPicPr>
          <p:cNvPr id="6" name="Immagine 5" descr="Immagine che contiene calzature, persona, vestiti, aria aperta&#10;&#10;Descrizione generata automaticamente">
            <a:extLst>
              <a:ext uri="{FF2B5EF4-FFF2-40B4-BE49-F238E27FC236}">
                <a16:creationId xmlns:a16="http://schemas.microsoft.com/office/drawing/2014/main" id="{1C493DC9-B4EC-AA29-93CC-D76D757068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9" y="547688"/>
            <a:ext cx="4841047" cy="3224212"/>
          </a:xfrm>
          <a:prstGeom prst="rect">
            <a:avLst/>
          </a:prstGeom>
        </p:spPr>
      </p:pic>
      <p:pic>
        <p:nvPicPr>
          <p:cNvPr id="4" name="Immagine 3" descr="Immagine che contiene nuvola, cielo, aria aperta, edificio&#10;&#10;Descrizione generata automaticamente">
            <a:extLst>
              <a:ext uri="{FF2B5EF4-FFF2-40B4-BE49-F238E27FC236}">
                <a16:creationId xmlns:a16="http://schemas.microsoft.com/office/drawing/2014/main" id="{47651D54-E653-BE88-EC14-682827B331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376" y="1507672"/>
            <a:ext cx="4318883" cy="323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9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147</Words>
  <Application>Microsoft Macintosh PowerPoint</Application>
  <PresentationFormat>Personalizzato</PresentationFormat>
  <Paragraphs>10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 Ioannina  LTTA 8 - 12  May  2023</vt:lpstr>
      <vt:lpstr>Agenda </vt:lpstr>
      <vt:lpstr>Strategy   1. Budget impact  2. Promotion &amp; Marketing Ideas  3. 3 months program gap ?  </vt:lpstr>
      <vt:lpstr>Budget impact   Building and technical improvement  Tickets and financial support   Integrate European arts network  Merchandising Donation </vt:lpstr>
      <vt:lpstr> Marketing  Promoting system -&gt; Rennovation, Social media, YouTube,  word of mouth Targeting -&gt; By age, Neighborhood, Interest Advertising -&gt; Poster, Brochure, Flyer  </vt:lpstr>
      <vt:lpstr> Campain -&gt; set plans Merchandising -&gt; Photo, Stickers, Branding Collaboration -&gt; University, Local business, Bars and restaurant</vt:lpstr>
      <vt:lpstr>  Promotion  Exhibition on the street Collaboration with 3Portes and local artists Flash Mob Cooperation with Department of Fine Arts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cultart</dc:title>
  <dc:creator>tsaneva.stefka</dc:creator>
  <cp:keywords>DAEuXXS1JbU,BABTqCDf2rI</cp:keywords>
  <cp:lastModifiedBy>THOMAS COLOMBINI</cp:lastModifiedBy>
  <cp:revision>12</cp:revision>
  <dcterms:created xsi:type="dcterms:W3CDTF">2022-10-22T07:17:58Z</dcterms:created>
  <dcterms:modified xsi:type="dcterms:W3CDTF">2023-05-12T06:23:45Z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2022-03-04T00:00:00Z</vt:filetime>
  </property>
  <property fmtid="{D5CDD505-2E9C-101B-9397-08002B2CF9AE}" pid="3" name="Creator">
    <vt:lpwstr>Canva</vt:lpwstr>
  </property>
  <property fmtid="{D5CDD505-2E9C-101B-9397-08002B2CF9AE}" pid="4" name="LastSaved">
    <vt:filetime>2022-10-22T00:00:00Z</vt:filetime>
  </property>
</Properties>
</file>