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5" r:id="rId14"/>
    <p:sldId id="263" r:id="rId15"/>
    <p:sldId id="259" r:id="rId16"/>
    <p:sldId id="260" r:id="rId17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EA3"/>
    <a:srgbClr val="95BBA2"/>
    <a:srgbClr val="1F9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90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1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15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29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35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78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1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95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2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09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5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5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7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153451" y="5143500"/>
            <a:ext cx="101854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br>
              <a:rPr lang="it-IT" sz="6000" spc="-585" dirty="0">
                <a:solidFill>
                  <a:srgbClr val="EF5EA3"/>
                </a:solidFill>
              </a:rPr>
            </a:br>
            <a:r>
              <a:rPr lang="it-IT" sz="6000" b="1" spc="-585" dirty="0">
                <a:solidFill>
                  <a:srgbClr val="EF5EA3"/>
                </a:solidFill>
                <a:latin typeface="+mn-lt"/>
              </a:rPr>
              <a:t>Skopje 27 - 31  March 2023</a:t>
            </a:r>
            <a:endParaRPr sz="9000" b="1" dirty="0">
              <a:solidFill>
                <a:srgbClr val="EF5EA3"/>
              </a:solidFill>
              <a:latin typeface="+mn-l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7931" y="9258300"/>
            <a:ext cx="2286000" cy="45503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4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5" y="7960296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 descr="Frame-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4451" y="2247900"/>
            <a:ext cx="9991877" cy="21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5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4" r="29246" b="12238"/>
          <a:stretch/>
        </p:blipFill>
        <p:spPr>
          <a:xfrm>
            <a:off x="2667000" y="725774"/>
            <a:ext cx="5943600" cy="8761126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65B7F9B1-7B7F-0275-1BCF-EB9DE3C2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0" y="723900"/>
            <a:ext cx="4000500" cy="862012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Proposal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887891"/>
            <a:ext cx="7181162" cy="524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65B7F9B1-7B7F-0275-1BCF-EB9DE3C2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0" y="723900"/>
            <a:ext cx="4000500" cy="862012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Proposal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41" y="1964531"/>
            <a:ext cx="8513578" cy="70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4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65B7F9B1-7B7F-0275-1BCF-EB9DE3C2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0" y="723900"/>
            <a:ext cx="4000500" cy="862012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Proposal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11" y="2853900"/>
            <a:ext cx="4897363" cy="53662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7" r="67107" b="9355"/>
          <a:stretch/>
        </p:blipFill>
        <p:spPr>
          <a:xfrm>
            <a:off x="14008819" y="2843282"/>
            <a:ext cx="3517181" cy="53557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51" y="2853900"/>
            <a:ext cx="6622691" cy="53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5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06599" y="8953581"/>
            <a:ext cx="2274165" cy="10915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5" y="-147637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4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5" y="7960296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986233"/>
            <a:ext cx="12573000" cy="1988345"/>
          </a:xfrm>
        </p:spPr>
        <p:txBody>
          <a:bodyPr>
            <a:noAutofit/>
          </a:bodyPr>
          <a:lstStyle/>
          <a:p>
            <a:r>
              <a:rPr lang="it-IT" sz="5900" dirty="0">
                <a:latin typeface="Aharoni" panose="02010803020104030203" pitchFamily="2" charset="-79"/>
                <a:cs typeface="Aharoni" panose="02010803020104030203" pitchFamily="2" charset="-79"/>
              </a:rPr>
              <a:t>Cohesion between </a:t>
            </a:r>
            <a:br>
              <a:rPr lang="it-IT" sz="59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5900" dirty="0">
                <a:latin typeface="Aharoni" panose="02010803020104030203" pitchFamily="2" charset="-79"/>
                <a:cs typeface="Aharoni" panose="02010803020104030203" pitchFamily="2" charset="-79"/>
              </a:rPr>
              <a:t>three different locations</a:t>
            </a:r>
            <a:br>
              <a:rPr lang="it-IT" sz="4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3200" dirty="0">
                <a:latin typeface="Aharoni" panose="02010803020104030203" pitchFamily="2" charset="-79"/>
                <a:cs typeface="Aharoni" panose="02010803020104030203" pitchFamily="2" charset="-79"/>
              </a:rPr>
              <a:t>placement of maps on every location </a:t>
            </a:r>
            <a:br>
              <a:rPr lang="it-IT" sz="4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D31AF0-4314-0558-3456-3121CEBE03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03" y="2987657"/>
            <a:ext cx="4424992" cy="62588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A305AE8-DC4F-65E0-9D7A-293B6CB8B7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778520"/>
            <a:ext cx="4103320" cy="5803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7F93683-CE01-9F16-8B01-9D8273E495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323">
            <a:off x="11395025" y="2709358"/>
            <a:ext cx="4389866" cy="6209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178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495300"/>
            <a:ext cx="15773400" cy="1988345"/>
          </a:xfrm>
        </p:spPr>
        <p:txBody>
          <a:bodyPr>
            <a:normAutofit/>
          </a:bodyPr>
          <a:lstStyle/>
          <a:p>
            <a:r>
              <a:rPr lang="it-IT" sz="4800" dirty="0">
                <a:latin typeface="Aharoni" panose="02010803020104030203" pitchFamily="2" charset="-79"/>
                <a:cs typeface="Aharoni" panose="02010803020104030203" pitchFamily="2" charset="-79"/>
              </a:rPr>
              <a:t>Strengthen the cohesion – </a:t>
            </a:r>
            <a:br>
              <a:rPr lang="it-IT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4800" dirty="0">
                <a:latin typeface="Aharoni" panose="02010803020104030203" pitchFamily="2" charset="-79"/>
                <a:cs typeface="Aharoni" panose="02010803020104030203" pitchFamily="2" charset="-79"/>
              </a:rPr>
              <a:t>three locations/one exhibition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D5207DB7-A23D-BE15-296B-E8BC4AEEC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18" y="2726769"/>
            <a:ext cx="4595738" cy="650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0D613B0-817F-F4E8-AA77-71F86EC0F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25" y="2705100"/>
            <a:ext cx="4626375" cy="654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B0D4B478-A3F1-AFB6-AC57-A6AA8D2426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2706417"/>
            <a:ext cx="4624513" cy="6541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C0D9AB-C5CA-2347-AA1B-CA2F064C2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09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B22C80E-44CA-AE67-2912-5FE65BC5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FBB76C8-F360-744D-8833-CEEB6294F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53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7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58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4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0" y="7949905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5" y="7960296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391318"/>
            <a:ext cx="15773400" cy="1988345"/>
          </a:xfrm>
        </p:spPr>
        <p:txBody>
          <a:bodyPr>
            <a:normAutofit/>
          </a:bodyPr>
          <a:lstStyle/>
          <a:p>
            <a:r>
              <a:rPr lang="it-IT" sz="5900" dirty="0">
                <a:latin typeface="Aharoni" panose="02010803020104030203" pitchFamily="2" charset="-79"/>
                <a:cs typeface="Aharoni" panose="02010803020104030203" pitchFamily="2" charset="-79"/>
              </a:rPr>
              <a:t>Media presence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DD728D5-4F9A-26DA-3DA1-E962B1480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71700"/>
            <a:ext cx="11506200" cy="618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06599" y="8953581"/>
            <a:ext cx="2274165" cy="109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4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5" y="7960296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7400" y="3619500"/>
            <a:ext cx="5676900" cy="1988345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Media presence   social media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15CA8F4-6E38-D700-078C-85538F353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"/>
          <a:stretch/>
        </p:blipFill>
        <p:spPr>
          <a:xfrm>
            <a:off x="8221661" y="1166813"/>
            <a:ext cx="5857875" cy="842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06599" y="8953581"/>
            <a:ext cx="2274165" cy="10915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58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0" y="7949905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4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4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5" y="7960296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7587" y="1718498"/>
            <a:ext cx="13716000" cy="3581400"/>
          </a:xfrm>
        </p:spPr>
        <p:txBody>
          <a:bodyPr/>
          <a:lstStyle/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Media, Communication &amp; Brand Identity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DA5E8-3C75-148E-8026-40C6EB06D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7587" y="6433203"/>
            <a:ext cx="13716000" cy="12644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Branding and Visual Identity of </a:t>
            </a:r>
          </a:p>
          <a:p>
            <a:r>
              <a:rPr lang="en-US" dirty="0"/>
              <a:t>the three locations of the National Gallery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0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6" name="Content Placeholder 5" descr="A bird's eye view of a city&#10;&#10;Description automatically generated with low confidence">
            <a:extLst>
              <a:ext uri="{FF2B5EF4-FFF2-40B4-BE49-F238E27FC236}">
                <a16:creationId xmlns:a16="http://schemas.microsoft.com/office/drawing/2014/main" id="{47A4ABE8-1259-5E61-BCD8-1DA40B035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22" y="2383865"/>
            <a:ext cx="11100955" cy="6234782"/>
          </a:xfr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3CA03319-AB7F-62AE-E14A-D40A7D1F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0" y="920353"/>
            <a:ext cx="4000500" cy="8620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Visibility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4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5" y="7960296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7239000" y="4457700"/>
            <a:ext cx="3352800" cy="20574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49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67600" y="723900"/>
            <a:ext cx="4000500" cy="8620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Proposal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A few 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4B45DD14-F79E-21EE-0FBF-ED03A590B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37483"/>
            <a:ext cx="4449029" cy="6673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A picture containing text, outdoor, tree, sign&#10;&#10;Description automatically generated">
            <a:extLst>
              <a:ext uri="{FF2B5EF4-FFF2-40B4-BE49-F238E27FC236}">
                <a16:creationId xmlns:a16="http://schemas.microsoft.com/office/drawing/2014/main" id="{0F85C7D3-DA73-391D-F627-1F23BB8AB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14" y="1929863"/>
            <a:ext cx="4449029" cy="6673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167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D995062C-A9DF-57ED-8BBA-E76AAB5D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57" y="2550031"/>
            <a:ext cx="8091488" cy="6068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65B7F9B1-7B7F-0275-1BCF-EB9DE3C2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0" y="723900"/>
            <a:ext cx="4000500" cy="8620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Proposal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8991600" y="7443299"/>
            <a:ext cx="2748432" cy="1847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913392" y="684317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The </a:t>
            </a:r>
            <a:r>
              <a:rPr lang="it-IT" sz="2800" dirty="0" err="1"/>
              <a:t>paths</a:t>
            </a:r>
            <a:r>
              <a:rPr lang="it-IT" sz="2800" dirty="0"/>
              <a:t> to </a:t>
            </a:r>
            <a:r>
              <a:rPr lang="it-IT" sz="2800" dirty="0" err="1"/>
              <a:t>reach</a:t>
            </a:r>
            <a:r>
              <a:rPr lang="it-IT" sz="2800" dirty="0"/>
              <a:t> the </a:t>
            </a:r>
            <a:r>
              <a:rPr lang="it-IT" sz="2800" dirty="0" err="1"/>
              <a:t>three</a:t>
            </a:r>
            <a:r>
              <a:rPr lang="it-IT" sz="2800" dirty="0"/>
              <a:t> building in </a:t>
            </a:r>
            <a:r>
              <a:rPr lang="it-IT" sz="2800" dirty="0" err="1"/>
              <a:t>three</a:t>
            </a:r>
            <a:r>
              <a:rPr lang="it-IT" sz="2800" dirty="0"/>
              <a:t> </a:t>
            </a:r>
            <a:r>
              <a:rPr lang="it-IT" sz="2800" dirty="0" err="1"/>
              <a:t>different</a:t>
            </a:r>
            <a:r>
              <a:rPr lang="it-IT" sz="2800" dirty="0"/>
              <a:t> colors</a:t>
            </a:r>
          </a:p>
        </p:txBody>
      </p:sp>
    </p:spTree>
    <p:extLst>
      <p:ext uri="{BB962C8B-B14F-4D97-AF65-F5344CB8AC3E}">
        <p14:creationId xmlns:p14="http://schemas.microsoft.com/office/powerpoint/2010/main" val="21614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outdoor, brick, stone&#10;&#10;Description automatically generated">
            <a:extLst>
              <a:ext uri="{FF2B5EF4-FFF2-40B4-BE49-F238E27FC236}">
                <a16:creationId xmlns:a16="http://schemas.microsoft.com/office/drawing/2014/main" id="{B59171A1-E9D7-E44D-8112-FDFC12AD0E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r="26062"/>
          <a:stretch/>
        </p:blipFill>
        <p:spPr>
          <a:xfrm>
            <a:off x="2003423" y="2323758"/>
            <a:ext cx="6964212" cy="5708262"/>
          </a:xfrm>
          <a:prstGeom prst="rect">
            <a:avLst/>
          </a:prstGeom>
        </p:spPr>
      </p:pic>
      <p:pic>
        <p:nvPicPr>
          <p:cNvPr id="14" name="Picture 13" descr="A picture containing building, outdoor, stone&#10;&#10;Description automatically generated">
            <a:extLst>
              <a:ext uri="{FF2B5EF4-FFF2-40B4-BE49-F238E27FC236}">
                <a16:creationId xmlns:a16="http://schemas.microsoft.com/office/drawing/2014/main" id="{8660D797-13F9-78AB-048B-467FFEFA45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2"/>
          <a:stretch/>
        </p:blipFill>
        <p:spPr>
          <a:xfrm>
            <a:off x="9226403" y="2344137"/>
            <a:ext cx="7754362" cy="5711827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65B7F9B1-7B7F-0275-1BCF-EB9DE3C2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0" y="723900"/>
            <a:ext cx="4000500" cy="862012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Proposal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351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building, sky, outdoor, house&#10;&#10;Description automatically generated">
            <a:extLst>
              <a:ext uri="{FF2B5EF4-FFF2-40B4-BE49-F238E27FC236}">
                <a16:creationId xmlns:a16="http://schemas.microsoft.com/office/drawing/2014/main" id="{6DFC2D1A-61C9-D080-EA70-41D3AC693A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/>
          <a:stretch/>
        </p:blipFill>
        <p:spPr>
          <a:xfrm>
            <a:off x="8251627" y="2025795"/>
            <a:ext cx="8382000" cy="6585982"/>
          </a:xfrm>
          <a:prstGeom prst="rect">
            <a:avLst/>
          </a:prstGeom>
        </p:spPr>
      </p:pic>
      <p:sp>
        <p:nvSpPr>
          <p:cNvPr id="19" name="Freccia a destra 18"/>
          <p:cNvSpPr/>
          <p:nvPr/>
        </p:nvSpPr>
        <p:spPr>
          <a:xfrm rot="10800000">
            <a:off x="6936859" y="6302612"/>
            <a:ext cx="3967632" cy="1847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402767" y="5515801"/>
            <a:ext cx="3048000" cy="1943100"/>
          </a:xfrm>
          <a:prstGeom prst="rect">
            <a:avLst/>
          </a:prstGeom>
          <a:solidFill>
            <a:srgbClr val="95B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598982" y="5933316"/>
            <a:ext cx="265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Helvetica" panose="020B0604020202030204" pitchFamily="34" charset="0"/>
              </a:rPr>
              <a:t>National Gallery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591826" y="6394981"/>
            <a:ext cx="2655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Helvetica" panose="020B0604020202030204" pitchFamily="34" charset="0"/>
              </a:rPr>
              <a:t>Mala </a:t>
            </a:r>
            <a:r>
              <a:rPr lang="it-IT" sz="2800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Stanica</a:t>
            </a:r>
            <a:endParaRPr lang="it-IT" sz="2800" b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65B7F9B1-7B7F-0275-1BCF-EB9DE3C2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0" y="723900"/>
            <a:ext cx="4000500" cy="862012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Proposal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023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EF7B197-3243-EEE9-C866-8914A69CF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5"/>
          <a:stretch/>
        </p:blipFill>
        <p:spPr>
          <a:xfrm>
            <a:off x="7354445" y="2024410"/>
            <a:ext cx="4326797" cy="528149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5DD56F8-7181-22C2-8F91-1BB00085A36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9" y="3128955"/>
            <a:ext cx="6075888" cy="318984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4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5" y="7960296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707E901A-FC9A-BAEC-D903-CBDCFA7A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0" y="685006"/>
            <a:ext cx="3886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it-IT">
                <a:latin typeface="Aharoni" panose="02010803020104030203" pitchFamily="2" charset="-79"/>
                <a:cs typeface="Aharoni" panose="02010803020104030203" pitchFamily="2" charset="-79"/>
              </a:rPr>
              <a:t>Visual    Identity</a:t>
            </a:r>
          </a:p>
        </p:txBody>
      </p:sp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485B2A6E-8771-6E1F-6C73-3CDF0362C1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" t="-391" r="485" b="13699"/>
          <a:stretch/>
        </p:blipFill>
        <p:spPr>
          <a:xfrm>
            <a:off x="12725400" y="2848597"/>
            <a:ext cx="3706392" cy="3470200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805F3166-CEE3-8B7A-40F2-D47C0E0D3E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88" y="6431861"/>
            <a:ext cx="2410453" cy="241045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2ECD6C74-2173-587F-037E-44371B7D9A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02400"/>
            <a:ext cx="2625718" cy="262571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6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20C2321-E0E7-1831-C9FB-51C73F72D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1"/>
          <a:stretch/>
        </p:blipFill>
        <p:spPr>
          <a:xfrm>
            <a:off x="3696244" y="2448277"/>
            <a:ext cx="11784807" cy="5611434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65B7F9B1-7B7F-0275-1BCF-EB9DE3C2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0" y="723900"/>
            <a:ext cx="4000500" cy="862012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Proposal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7623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89</Words>
  <Application>Microsoft Office PowerPoint</Application>
  <PresentationFormat>Custom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Helvetica</vt:lpstr>
      <vt:lpstr>Tema di Office</vt:lpstr>
      <vt:lpstr> Skopje 27 - 31  March 2023</vt:lpstr>
      <vt:lpstr>Media, Communication &amp; Brand Identity</vt:lpstr>
      <vt:lpstr>Visibility</vt:lpstr>
      <vt:lpstr> Proposal</vt:lpstr>
      <vt:lpstr> Proposal</vt:lpstr>
      <vt:lpstr> Proposal</vt:lpstr>
      <vt:lpstr> Proposal</vt:lpstr>
      <vt:lpstr>Visual    Identity</vt:lpstr>
      <vt:lpstr> Proposal</vt:lpstr>
      <vt:lpstr> Proposal</vt:lpstr>
      <vt:lpstr> Proposal</vt:lpstr>
      <vt:lpstr> Proposal</vt:lpstr>
      <vt:lpstr>Cohesion between  three different locations placement of maps on every location  </vt:lpstr>
      <vt:lpstr>Strengthen the cohesion –  three locations/one exhibition</vt:lpstr>
      <vt:lpstr>Media presence</vt:lpstr>
      <vt:lpstr>Media presence   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cultart</dc:title>
  <dc:creator>tsaneva.stefka</dc:creator>
  <cp:keywords>DAEuXXS1JbU,BABTqCDf2rI</cp:keywords>
  <cp:lastModifiedBy>Edin Ismani</cp:lastModifiedBy>
  <cp:revision>17</cp:revision>
  <dcterms:created xsi:type="dcterms:W3CDTF">2022-10-22T07:17:58Z</dcterms:created>
  <dcterms:modified xsi:type="dcterms:W3CDTF">2023-03-30T22:38:10Z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Canva</vt:lpwstr>
  </property>
  <property fmtid="{D5CDD505-2E9C-101B-9397-08002B2CF9AE}" pid="4" name="LastSaved">
    <vt:filetime>2022-10-22T00:00:00Z</vt:filetime>
  </property>
</Properties>
</file>